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6"/>
  </p:notesMasterIdLst>
  <p:sldIdLst>
    <p:sldId id="256" r:id="rId5"/>
    <p:sldId id="269" r:id="rId6"/>
    <p:sldId id="277" r:id="rId7"/>
    <p:sldId id="278" r:id="rId8"/>
    <p:sldId id="280" r:id="rId9"/>
    <p:sldId id="315" r:id="rId10"/>
    <p:sldId id="281" r:id="rId11"/>
    <p:sldId id="316" r:id="rId12"/>
    <p:sldId id="282" r:id="rId13"/>
    <p:sldId id="317" r:id="rId14"/>
    <p:sldId id="279" r:id="rId15"/>
    <p:sldId id="286" r:id="rId16"/>
    <p:sldId id="292" r:id="rId17"/>
    <p:sldId id="291" r:id="rId18"/>
    <p:sldId id="325" r:id="rId19"/>
    <p:sldId id="323" r:id="rId20"/>
    <p:sldId id="287" r:id="rId21"/>
    <p:sldId id="288" r:id="rId22"/>
    <p:sldId id="289" r:id="rId23"/>
    <p:sldId id="290" r:id="rId24"/>
    <p:sldId id="294" r:id="rId25"/>
    <p:sldId id="314" r:id="rId26"/>
    <p:sldId id="283" r:id="rId27"/>
    <p:sldId id="311" r:id="rId28"/>
    <p:sldId id="285" r:id="rId29"/>
    <p:sldId id="312" r:id="rId30"/>
    <p:sldId id="284" r:id="rId31"/>
    <p:sldId id="296" r:id="rId32"/>
    <p:sldId id="322" r:id="rId33"/>
    <p:sldId id="293" r:id="rId34"/>
    <p:sldId id="313" r:id="rId35"/>
    <p:sldId id="318" r:id="rId36"/>
    <p:sldId id="300" r:id="rId37"/>
    <p:sldId id="319" r:id="rId38"/>
    <p:sldId id="303" r:id="rId39"/>
    <p:sldId id="304" r:id="rId40"/>
    <p:sldId id="305" r:id="rId41"/>
    <p:sldId id="306" r:id="rId42"/>
    <p:sldId id="299" r:id="rId43"/>
    <p:sldId id="308" r:id="rId44"/>
    <p:sldId id="30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6F23AE-2175-4FCB-9D1E-B5E3E296E8F3}" v="48" dt="2020-11-06T02:00:58.483"/>
    <p1510:client id="{5C86A110-8981-4D98-9609-5C6846537FCA}" v="2297" dt="2020-11-06T01:53:52.976"/>
    <p1510:client id="{658D3FFB-9FF9-483D-8249-C72F2C119E81}" v="44" dt="2020-11-06T01:43:36.359"/>
    <p1510:client id="{6658D90F-7EDB-48BF-A2B4-038B3D396FAF}" v="4" dt="2020-11-06T01:46:44.392"/>
    <p1510:client id="{D32F1A94-4389-4BD6-B814-EBFFDA8F7B4E}" v="78" dt="2020-11-06T01:59:13.9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ulkin, Elizabeth Rose" userId="S::erculkin@iu.edu::23046696-c057-4359-8fab-51af2898f67c" providerId="AD" clId="Web-{C435A7AB-F4C1-44FF-8BF3-1CC0787182E2}"/>
    <pc:docChg chg="modSld">
      <pc:chgData name="Culkin, Elizabeth Rose" userId="S::erculkin@iu.edu::23046696-c057-4359-8fab-51af2898f67c" providerId="AD" clId="Web-{C435A7AB-F4C1-44FF-8BF3-1CC0787182E2}" dt="2020-11-04T02:45:18.040" v="2" actId="1076"/>
      <pc:docMkLst>
        <pc:docMk/>
      </pc:docMkLst>
      <pc:sldChg chg="modSp">
        <pc:chgData name="Culkin, Elizabeth Rose" userId="S::erculkin@iu.edu::23046696-c057-4359-8fab-51af2898f67c" providerId="AD" clId="Web-{C435A7AB-F4C1-44FF-8BF3-1CC0787182E2}" dt="2020-11-04T02:45:18.040" v="2" actId="1076"/>
        <pc:sldMkLst>
          <pc:docMk/>
          <pc:sldMk cId="691193222" sldId="298"/>
        </pc:sldMkLst>
        <pc:spChg chg="mod">
          <ac:chgData name="Culkin, Elizabeth Rose" userId="S::erculkin@iu.edu::23046696-c057-4359-8fab-51af2898f67c" providerId="AD" clId="Web-{C435A7AB-F4C1-44FF-8BF3-1CC0787182E2}" dt="2020-11-04T02:45:07.806" v="0" actId="1076"/>
          <ac:spMkLst>
            <pc:docMk/>
            <pc:sldMk cId="691193222" sldId="298"/>
            <ac:spMk id="2" creationId="{79A458E1-76CE-4C7D-B084-B637B5E52730}"/>
          </ac:spMkLst>
        </pc:spChg>
        <pc:spChg chg="mod">
          <ac:chgData name="Culkin, Elizabeth Rose" userId="S::erculkin@iu.edu::23046696-c057-4359-8fab-51af2898f67c" providerId="AD" clId="Web-{C435A7AB-F4C1-44FF-8BF3-1CC0787182E2}" dt="2020-11-04T02:45:18.040" v="2" actId="1076"/>
          <ac:spMkLst>
            <pc:docMk/>
            <pc:sldMk cId="691193222" sldId="298"/>
            <ac:spMk id="7" creationId="{AEAEADF5-069C-4FFD-85FF-FA0EA8009790}"/>
          </ac:spMkLst>
        </pc:spChg>
        <pc:picChg chg="mod">
          <ac:chgData name="Culkin, Elizabeth Rose" userId="S::erculkin@iu.edu::23046696-c057-4359-8fab-51af2898f67c" providerId="AD" clId="Web-{C435A7AB-F4C1-44FF-8BF3-1CC0787182E2}" dt="2020-11-04T02:45:11.712" v="1" actId="14100"/>
          <ac:picMkLst>
            <pc:docMk/>
            <pc:sldMk cId="691193222" sldId="298"/>
            <ac:picMk id="1026" creationId="{A0C00C65-4B03-4DF8-B371-35DBC8886441}"/>
          </ac:picMkLst>
        </pc:picChg>
      </pc:sldChg>
    </pc:docChg>
  </pc:docChgLst>
  <pc:docChgLst>
    <pc:chgData name="Culkin, Elizabeth Rose" userId="S::erculkin@iu.edu::23046696-c057-4359-8fab-51af2898f67c" providerId="AD" clId="Web-{1DA3BC10-1D57-46E4-AB65-DBB2DA24B2E8}"/>
    <pc:docChg chg="modSld">
      <pc:chgData name="Culkin, Elizabeth Rose" userId="S::erculkin@iu.edu::23046696-c057-4359-8fab-51af2898f67c" providerId="AD" clId="Web-{1DA3BC10-1D57-46E4-AB65-DBB2DA24B2E8}" dt="2020-11-03T04:45:19.264" v="14" actId="1076"/>
      <pc:docMkLst>
        <pc:docMk/>
      </pc:docMkLst>
      <pc:sldChg chg="modSp">
        <pc:chgData name="Culkin, Elizabeth Rose" userId="S::erculkin@iu.edu::23046696-c057-4359-8fab-51af2898f67c" providerId="AD" clId="Web-{1DA3BC10-1D57-46E4-AB65-DBB2DA24B2E8}" dt="2020-11-03T04:45:19.264" v="14" actId="1076"/>
        <pc:sldMkLst>
          <pc:docMk/>
          <pc:sldMk cId="2301687008" sldId="268"/>
        </pc:sldMkLst>
        <pc:picChg chg="mod">
          <ac:chgData name="Culkin, Elizabeth Rose" userId="S::erculkin@iu.edu::23046696-c057-4359-8fab-51af2898f67c" providerId="AD" clId="Web-{1DA3BC10-1D57-46E4-AB65-DBB2DA24B2E8}" dt="2020-11-03T04:45:06.545" v="12" actId="14100"/>
          <ac:picMkLst>
            <pc:docMk/>
            <pc:sldMk cId="2301687008" sldId="268"/>
            <ac:picMk id="5" creationId="{41304DD9-CB3D-4372-A1E4-D2D106DD08C0}"/>
          </ac:picMkLst>
        </pc:picChg>
        <pc:picChg chg="mod">
          <ac:chgData name="Culkin, Elizabeth Rose" userId="S::erculkin@iu.edu::23046696-c057-4359-8fab-51af2898f67c" providerId="AD" clId="Web-{1DA3BC10-1D57-46E4-AB65-DBB2DA24B2E8}" dt="2020-11-03T04:45:19.264" v="14" actId="1076"/>
          <ac:picMkLst>
            <pc:docMk/>
            <pc:sldMk cId="2301687008" sldId="268"/>
            <ac:picMk id="6" creationId="{BECE39B8-8530-42C0-A234-A34112DE75EF}"/>
          </ac:picMkLst>
        </pc:picChg>
        <pc:picChg chg="mod">
          <ac:chgData name="Culkin, Elizabeth Rose" userId="S::erculkin@iu.edu::23046696-c057-4359-8fab-51af2898f67c" providerId="AD" clId="Web-{1DA3BC10-1D57-46E4-AB65-DBB2DA24B2E8}" dt="2020-11-03T04:44:53.186" v="9" actId="1076"/>
          <ac:picMkLst>
            <pc:docMk/>
            <pc:sldMk cId="2301687008" sldId="268"/>
            <ac:picMk id="7" creationId="{820273F2-387D-4CB8-A0EF-71F15C8E97E1}"/>
          </ac:picMkLst>
        </pc:picChg>
        <pc:picChg chg="mod">
          <ac:chgData name="Culkin, Elizabeth Rose" userId="S::erculkin@iu.edu::23046696-c057-4359-8fab-51af2898f67c" providerId="AD" clId="Web-{1DA3BC10-1D57-46E4-AB65-DBB2DA24B2E8}" dt="2020-11-03T04:44:59.982" v="11" actId="1076"/>
          <ac:picMkLst>
            <pc:docMk/>
            <pc:sldMk cId="2301687008" sldId="268"/>
            <ac:picMk id="9" creationId="{8FBDA63F-9E3E-4DC8-8B51-28860D761610}"/>
          </ac:picMkLst>
        </pc:picChg>
        <pc:picChg chg="mod">
          <ac:chgData name="Culkin, Elizabeth Rose" userId="S::erculkin@iu.edu::23046696-c057-4359-8fab-51af2898f67c" providerId="AD" clId="Web-{1DA3BC10-1D57-46E4-AB65-DBB2DA24B2E8}" dt="2020-11-03T04:44:55.936" v="10" actId="1076"/>
          <ac:picMkLst>
            <pc:docMk/>
            <pc:sldMk cId="2301687008" sldId="268"/>
            <ac:picMk id="13" creationId="{14E9DFB0-BC69-4CF3-8BBE-8A4BBF74A8C4}"/>
          </ac:picMkLst>
        </pc:picChg>
      </pc:sldChg>
    </pc:docChg>
  </pc:docChgLst>
  <pc:docChgLst>
    <pc:chgData name="Tamhankar, Omkar" userId="S::otamhank@iu.edu::5722577a-ffd0-4297-b726-fde42789a2fb" providerId="AD" clId="Web-{B682CD47-C3F8-442C-A2BE-7619C52425ED}"/>
    <pc:docChg chg="addSld modSld">
      <pc:chgData name="Tamhankar, Omkar" userId="S::otamhank@iu.edu::5722577a-ffd0-4297-b726-fde42789a2fb" providerId="AD" clId="Web-{B682CD47-C3F8-442C-A2BE-7619C52425ED}" dt="2020-11-03T03:59:01.972" v="1339" actId="20577"/>
      <pc:docMkLst>
        <pc:docMk/>
      </pc:docMkLst>
      <pc:sldChg chg="modSp new">
        <pc:chgData name="Tamhankar, Omkar" userId="S::otamhank@iu.edu::5722577a-ffd0-4297-b726-fde42789a2fb" providerId="AD" clId="Web-{B682CD47-C3F8-442C-A2BE-7619C52425ED}" dt="2020-11-03T03:59:01.972" v="1338" actId="20577"/>
        <pc:sldMkLst>
          <pc:docMk/>
          <pc:sldMk cId="3257136452" sldId="266"/>
        </pc:sldMkLst>
        <pc:spChg chg="mod">
          <ac:chgData name="Tamhankar, Omkar" userId="S::otamhank@iu.edu::5722577a-ffd0-4297-b726-fde42789a2fb" providerId="AD" clId="Web-{B682CD47-C3F8-442C-A2BE-7619C52425ED}" dt="2020-11-03T03:38:29.766" v="5" actId="20577"/>
          <ac:spMkLst>
            <pc:docMk/>
            <pc:sldMk cId="3257136452" sldId="266"/>
            <ac:spMk id="2" creationId="{4D2C3830-583E-4961-AAAB-70E181725E8B}"/>
          </ac:spMkLst>
        </pc:spChg>
        <pc:spChg chg="mod">
          <ac:chgData name="Tamhankar, Omkar" userId="S::otamhank@iu.edu::5722577a-ffd0-4297-b726-fde42789a2fb" providerId="AD" clId="Web-{B682CD47-C3F8-442C-A2BE-7619C52425ED}" dt="2020-11-03T03:59:01.972" v="1338" actId="20577"/>
          <ac:spMkLst>
            <pc:docMk/>
            <pc:sldMk cId="3257136452" sldId="266"/>
            <ac:spMk id="3" creationId="{37197CF9-E73C-4AD8-9F48-7B8C823D54C6}"/>
          </ac:spMkLst>
        </pc:spChg>
      </pc:sldChg>
    </pc:docChg>
  </pc:docChgLst>
  <pc:docChgLst>
    <pc:chgData name="Culkin, Elizabeth Rose" userId="S::erculkin@iu.edu::23046696-c057-4359-8fab-51af2898f67c" providerId="AD" clId="Web-{546F23AE-2175-4FCB-9D1E-B5E3E296E8F3}"/>
    <pc:docChg chg="modSld">
      <pc:chgData name="Culkin, Elizabeth Rose" userId="S::erculkin@iu.edu::23046696-c057-4359-8fab-51af2898f67c" providerId="AD" clId="Web-{546F23AE-2175-4FCB-9D1E-B5E3E296E8F3}" dt="2020-11-06T02:00:21.780" v="32" actId="20577"/>
      <pc:docMkLst>
        <pc:docMk/>
      </pc:docMkLst>
      <pc:sldChg chg="modSp">
        <pc:chgData name="Culkin, Elizabeth Rose" userId="S::erculkin@iu.edu::23046696-c057-4359-8fab-51af2898f67c" providerId="AD" clId="Web-{546F23AE-2175-4FCB-9D1E-B5E3E296E8F3}" dt="2020-11-06T01:59:59.420" v="24" actId="20577"/>
        <pc:sldMkLst>
          <pc:docMk/>
          <pc:sldMk cId="3340092554" sldId="269"/>
        </pc:sldMkLst>
        <pc:spChg chg="mod">
          <ac:chgData name="Culkin, Elizabeth Rose" userId="S::erculkin@iu.edu::23046696-c057-4359-8fab-51af2898f67c" providerId="AD" clId="Web-{546F23AE-2175-4FCB-9D1E-B5E3E296E8F3}" dt="2020-11-06T01:59:59.420" v="24" actId="20577"/>
          <ac:spMkLst>
            <pc:docMk/>
            <pc:sldMk cId="3340092554" sldId="269"/>
            <ac:spMk id="3" creationId="{62DEFF91-3283-41E5-BEEC-15B9C87EFE76}"/>
          </ac:spMkLst>
        </pc:spChg>
      </pc:sldChg>
      <pc:sldChg chg="modSp">
        <pc:chgData name="Culkin, Elizabeth Rose" userId="S::erculkin@iu.edu::23046696-c057-4359-8fab-51af2898f67c" providerId="AD" clId="Web-{546F23AE-2175-4FCB-9D1E-B5E3E296E8F3}" dt="2020-11-06T01:58:26.686" v="15" actId="20577"/>
        <pc:sldMkLst>
          <pc:docMk/>
          <pc:sldMk cId="1977002402" sldId="277"/>
        </pc:sldMkLst>
        <pc:spChg chg="mod">
          <ac:chgData name="Culkin, Elizabeth Rose" userId="S::erculkin@iu.edu::23046696-c057-4359-8fab-51af2898f67c" providerId="AD" clId="Web-{546F23AE-2175-4FCB-9D1E-B5E3E296E8F3}" dt="2020-11-06T01:58:26.686" v="15" actId="20577"/>
          <ac:spMkLst>
            <pc:docMk/>
            <pc:sldMk cId="1977002402" sldId="277"/>
            <ac:spMk id="8" creationId="{C1721ADF-F734-41CF-82A3-1AE95C82855E}"/>
          </ac:spMkLst>
        </pc:spChg>
      </pc:sldChg>
      <pc:sldChg chg="modSp">
        <pc:chgData name="Culkin, Elizabeth Rose" userId="S::erculkin@iu.edu::23046696-c057-4359-8fab-51af2898f67c" providerId="AD" clId="Web-{546F23AE-2175-4FCB-9D1E-B5E3E296E8F3}" dt="2020-11-06T01:56:25.546" v="4" actId="1076"/>
        <pc:sldMkLst>
          <pc:docMk/>
          <pc:sldMk cId="2284706496" sldId="280"/>
        </pc:sldMkLst>
        <pc:graphicFrameChg chg="mod">
          <ac:chgData name="Culkin, Elizabeth Rose" userId="S::erculkin@iu.edu::23046696-c057-4359-8fab-51af2898f67c" providerId="AD" clId="Web-{546F23AE-2175-4FCB-9D1E-B5E3E296E8F3}" dt="2020-11-06T01:56:25.546" v="4" actId="1076"/>
          <ac:graphicFrameMkLst>
            <pc:docMk/>
            <pc:sldMk cId="2284706496" sldId="280"/>
            <ac:graphicFrameMk id="4" creationId="{886F5425-AD5D-4C75-AC66-66EC6D35FE74}"/>
          </ac:graphicFrameMkLst>
        </pc:graphicFrameChg>
      </pc:sldChg>
      <pc:sldChg chg="modSp">
        <pc:chgData name="Culkin, Elizabeth Rose" userId="S::erculkin@iu.edu::23046696-c057-4359-8fab-51af2898f67c" providerId="AD" clId="Web-{546F23AE-2175-4FCB-9D1E-B5E3E296E8F3}" dt="2020-11-06T01:56:39.202" v="5" actId="1076"/>
        <pc:sldMkLst>
          <pc:docMk/>
          <pc:sldMk cId="2288041429" sldId="282"/>
        </pc:sldMkLst>
        <pc:graphicFrameChg chg="mod">
          <ac:chgData name="Culkin, Elizabeth Rose" userId="S::erculkin@iu.edu::23046696-c057-4359-8fab-51af2898f67c" providerId="AD" clId="Web-{546F23AE-2175-4FCB-9D1E-B5E3E296E8F3}" dt="2020-11-06T01:56:39.202" v="5" actId="1076"/>
          <ac:graphicFrameMkLst>
            <pc:docMk/>
            <pc:sldMk cId="2288041429" sldId="282"/>
            <ac:graphicFrameMk id="4" creationId="{886F5425-AD5D-4C75-AC66-66EC6D35FE74}"/>
          </ac:graphicFrameMkLst>
        </pc:graphicFrameChg>
      </pc:sldChg>
      <pc:sldChg chg="modSp">
        <pc:chgData name="Culkin, Elizabeth Rose" userId="S::erculkin@iu.edu::23046696-c057-4359-8fab-51af2898f67c" providerId="AD" clId="Web-{546F23AE-2175-4FCB-9D1E-B5E3E296E8F3}" dt="2020-11-06T01:58:55.967" v="18" actId="1076"/>
        <pc:sldMkLst>
          <pc:docMk/>
          <pc:sldMk cId="996946700" sldId="283"/>
        </pc:sldMkLst>
        <pc:graphicFrameChg chg="mod">
          <ac:chgData name="Culkin, Elizabeth Rose" userId="S::erculkin@iu.edu::23046696-c057-4359-8fab-51af2898f67c" providerId="AD" clId="Web-{546F23AE-2175-4FCB-9D1E-B5E3E296E8F3}" dt="2020-11-06T01:58:55.967" v="18" actId="1076"/>
          <ac:graphicFrameMkLst>
            <pc:docMk/>
            <pc:sldMk cId="996946700" sldId="283"/>
            <ac:graphicFrameMk id="4" creationId="{886F5425-AD5D-4C75-AC66-66EC6D35FE74}"/>
          </ac:graphicFrameMkLst>
        </pc:graphicFrameChg>
      </pc:sldChg>
      <pc:sldChg chg="modSp">
        <pc:chgData name="Culkin, Elizabeth Rose" userId="S::erculkin@iu.edu::23046696-c057-4359-8fab-51af2898f67c" providerId="AD" clId="Web-{546F23AE-2175-4FCB-9D1E-B5E3E296E8F3}" dt="2020-11-06T01:59:12.905" v="20" actId="1076"/>
        <pc:sldMkLst>
          <pc:docMk/>
          <pc:sldMk cId="741370532" sldId="284"/>
        </pc:sldMkLst>
        <pc:graphicFrameChg chg="mod">
          <ac:chgData name="Culkin, Elizabeth Rose" userId="S::erculkin@iu.edu::23046696-c057-4359-8fab-51af2898f67c" providerId="AD" clId="Web-{546F23AE-2175-4FCB-9D1E-B5E3E296E8F3}" dt="2020-11-06T01:59:12.905" v="20" actId="1076"/>
          <ac:graphicFrameMkLst>
            <pc:docMk/>
            <pc:sldMk cId="741370532" sldId="284"/>
            <ac:graphicFrameMk id="4" creationId="{886F5425-AD5D-4C75-AC66-66EC6D35FE74}"/>
          </ac:graphicFrameMkLst>
        </pc:graphicFrameChg>
      </pc:sldChg>
      <pc:sldChg chg="modSp">
        <pc:chgData name="Culkin, Elizabeth Rose" userId="S::erculkin@iu.edu::23046696-c057-4359-8fab-51af2898f67c" providerId="AD" clId="Web-{546F23AE-2175-4FCB-9D1E-B5E3E296E8F3}" dt="2020-11-06T01:59:04.155" v="19" actId="1076"/>
        <pc:sldMkLst>
          <pc:docMk/>
          <pc:sldMk cId="1228737819" sldId="285"/>
        </pc:sldMkLst>
        <pc:graphicFrameChg chg="mod">
          <ac:chgData name="Culkin, Elizabeth Rose" userId="S::erculkin@iu.edu::23046696-c057-4359-8fab-51af2898f67c" providerId="AD" clId="Web-{546F23AE-2175-4FCB-9D1E-B5E3E296E8F3}" dt="2020-11-06T01:59:04.155" v="19" actId="1076"/>
          <ac:graphicFrameMkLst>
            <pc:docMk/>
            <pc:sldMk cId="1228737819" sldId="285"/>
            <ac:graphicFrameMk id="4" creationId="{886F5425-AD5D-4C75-AC66-66EC6D35FE74}"/>
          </ac:graphicFrameMkLst>
        </pc:graphicFrameChg>
      </pc:sldChg>
      <pc:sldChg chg="modSp">
        <pc:chgData name="Culkin, Elizabeth Rose" userId="S::erculkin@iu.edu::23046696-c057-4359-8fab-51af2898f67c" providerId="AD" clId="Web-{546F23AE-2175-4FCB-9D1E-B5E3E296E8F3}" dt="2020-11-06T01:56:47.530" v="6" actId="14100"/>
        <pc:sldMkLst>
          <pc:docMk/>
          <pc:sldMk cId="2760092311" sldId="286"/>
        </pc:sldMkLst>
        <pc:graphicFrameChg chg="mod">
          <ac:chgData name="Culkin, Elizabeth Rose" userId="S::erculkin@iu.edu::23046696-c057-4359-8fab-51af2898f67c" providerId="AD" clId="Web-{546F23AE-2175-4FCB-9D1E-B5E3E296E8F3}" dt="2020-11-06T01:56:47.530" v="6" actId="14100"/>
          <ac:graphicFrameMkLst>
            <pc:docMk/>
            <pc:sldMk cId="2760092311" sldId="286"/>
            <ac:graphicFrameMk id="14" creationId="{2DFF02A0-F6C8-4190-B4AB-FDFF33504757}"/>
          </ac:graphicFrameMkLst>
        </pc:graphicFrameChg>
      </pc:sldChg>
      <pc:sldChg chg="modSp">
        <pc:chgData name="Culkin, Elizabeth Rose" userId="S::erculkin@iu.edu::23046696-c057-4359-8fab-51af2898f67c" providerId="AD" clId="Web-{546F23AE-2175-4FCB-9D1E-B5E3E296E8F3}" dt="2020-11-06T01:57:46.202" v="14" actId="1076"/>
        <pc:sldMkLst>
          <pc:docMk/>
          <pc:sldMk cId="1987748027" sldId="289"/>
        </pc:sldMkLst>
        <pc:graphicFrameChg chg="mod">
          <ac:chgData name="Culkin, Elizabeth Rose" userId="S::erculkin@iu.edu::23046696-c057-4359-8fab-51af2898f67c" providerId="AD" clId="Web-{546F23AE-2175-4FCB-9D1E-B5E3E296E8F3}" dt="2020-11-06T01:57:30.905" v="12" actId="14100"/>
          <ac:graphicFrameMkLst>
            <pc:docMk/>
            <pc:sldMk cId="1987748027" sldId="289"/>
            <ac:graphicFrameMk id="18" creationId="{19B8302F-4784-F349-9144-B2D18AB9DDC5}"/>
          </ac:graphicFrameMkLst>
        </pc:graphicFrameChg>
        <pc:graphicFrameChg chg="mod">
          <ac:chgData name="Culkin, Elizabeth Rose" userId="S::erculkin@iu.edu::23046696-c057-4359-8fab-51af2898f67c" providerId="AD" clId="Web-{546F23AE-2175-4FCB-9D1E-B5E3E296E8F3}" dt="2020-11-06T01:57:46.202" v="14" actId="1076"/>
          <ac:graphicFrameMkLst>
            <pc:docMk/>
            <pc:sldMk cId="1987748027" sldId="289"/>
            <ac:graphicFrameMk id="20" creationId="{1EC572B5-F013-E945-8F64-5F590B1DBCBE}"/>
          </ac:graphicFrameMkLst>
        </pc:graphicFrameChg>
        <pc:picChg chg="mod">
          <ac:chgData name="Culkin, Elizabeth Rose" userId="S::erculkin@iu.edu::23046696-c057-4359-8fab-51af2898f67c" providerId="AD" clId="Web-{546F23AE-2175-4FCB-9D1E-B5E3E296E8F3}" dt="2020-11-06T01:55:05.733" v="0" actId="1076"/>
          <ac:picMkLst>
            <pc:docMk/>
            <pc:sldMk cId="1987748027" sldId="289"/>
            <ac:picMk id="22" creationId="{E970589A-7BB6-EE49-81B0-A3C93124DBF6}"/>
          </ac:picMkLst>
        </pc:picChg>
        <pc:picChg chg="mod">
          <ac:chgData name="Culkin, Elizabeth Rose" userId="S::erculkin@iu.edu::23046696-c057-4359-8fab-51af2898f67c" providerId="AD" clId="Web-{546F23AE-2175-4FCB-9D1E-B5E3E296E8F3}" dt="2020-11-06T01:55:34.077" v="3" actId="1076"/>
          <ac:picMkLst>
            <pc:docMk/>
            <pc:sldMk cId="1987748027" sldId="289"/>
            <ac:picMk id="24" creationId="{7BDC2125-E02C-AA44-8409-601CDE485215}"/>
          </ac:picMkLst>
        </pc:picChg>
      </pc:sldChg>
      <pc:sldChg chg="modSp">
        <pc:chgData name="Culkin, Elizabeth Rose" userId="S::erculkin@iu.edu::23046696-c057-4359-8fab-51af2898f67c" providerId="AD" clId="Web-{546F23AE-2175-4FCB-9D1E-B5E3E296E8F3}" dt="2020-11-06T02:00:19.264" v="30" actId="20577"/>
        <pc:sldMkLst>
          <pc:docMk/>
          <pc:sldMk cId="2813601182" sldId="290"/>
        </pc:sldMkLst>
        <pc:spChg chg="mod">
          <ac:chgData name="Culkin, Elizabeth Rose" userId="S::erculkin@iu.edu::23046696-c057-4359-8fab-51af2898f67c" providerId="AD" clId="Web-{546F23AE-2175-4FCB-9D1E-B5E3E296E8F3}" dt="2020-11-06T02:00:14.717" v="27" actId="20577"/>
          <ac:spMkLst>
            <pc:docMk/>
            <pc:sldMk cId="2813601182" sldId="290"/>
            <ac:spMk id="3" creationId="{62DEFF91-3283-41E5-BEEC-15B9C87EFE76}"/>
          </ac:spMkLst>
        </pc:spChg>
        <pc:spChg chg="mod">
          <ac:chgData name="Culkin, Elizabeth Rose" userId="S::erculkin@iu.edu::23046696-c057-4359-8fab-51af2898f67c" providerId="AD" clId="Web-{546F23AE-2175-4FCB-9D1E-B5E3E296E8F3}" dt="2020-11-06T02:00:19.264" v="30" actId="20577"/>
          <ac:spMkLst>
            <pc:docMk/>
            <pc:sldMk cId="2813601182" sldId="290"/>
            <ac:spMk id="5" creationId="{B83269E4-C19D-4878-910D-45E61BF011BC}"/>
          </ac:spMkLst>
        </pc:spChg>
      </pc:sldChg>
      <pc:sldChg chg="modSp">
        <pc:chgData name="Culkin, Elizabeth Rose" userId="S::erculkin@iu.edu::23046696-c057-4359-8fab-51af2898f67c" providerId="AD" clId="Web-{546F23AE-2175-4FCB-9D1E-B5E3E296E8F3}" dt="2020-11-06T01:57:03.749" v="7" actId="1076"/>
        <pc:sldMkLst>
          <pc:docMk/>
          <pc:sldMk cId="1197937798" sldId="291"/>
        </pc:sldMkLst>
        <pc:graphicFrameChg chg="mod">
          <ac:chgData name="Culkin, Elizabeth Rose" userId="S::erculkin@iu.edu::23046696-c057-4359-8fab-51af2898f67c" providerId="AD" clId="Web-{546F23AE-2175-4FCB-9D1E-B5E3E296E8F3}" dt="2020-11-06T01:57:03.749" v="7" actId="1076"/>
          <ac:graphicFrameMkLst>
            <pc:docMk/>
            <pc:sldMk cId="1197937798" sldId="291"/>
            <ac:graphicFrameMk id="4" creationId="{886F5425-AD5D-4C75-AC66-66EC6D35FE74}"/>
          </ac:graphicFrameMkLst>
        </pc:graphicFrameChg>
      </pc:sldChg>
      <pc:sldChg chg="modSp">
        <pc:chgData name="Culkin, Elizabeth Rose" userId="S::erculkin@iu.edu::23046696-c057-4359-8fab-51af2898f67c" providerId="AD" clId="Web-{546F23AE-2175-4FCB-9D1E-B5E3E296E8F3}" dt="2020-11-06T01:59:27.327" v="22" actId="1076"/>
        <pc:sldMkLst>
          <pc:docMk/>
          <pc:sldMk cId="3287417016" sldId="293"/>
        </pc:sldMkLst>
        <pc:graphicFrameChg chg="mod">
          <ac:chgData name="Culkin, Elizabeth Rose" userId="S::erculkin@iu.edu::23046696-c057-4359-8fab-51af2898f67c" providerId="AD" clId="Web-{546F23AE-2175-4FCB-9D1E-B5E3E296E8F3}" dt="2020-11-06T01:59:27.327" v="22" actId="1076"/>
          <ac:graphicFrameMkLst>
            <pc:docMk/>
            <pc:sldMk cId="3287417016" sldId="293"/>
            <ac:graphicFrameMk id="4" creationId="{886F5425-AD5D-4C75-AC66-66EC6D35FE74}"/>
          </ac:graphicFrameMkLst>
        </pc:graphicFrameChg>
      </pc:sldChg>
      <pc:sldChg chg="modSp">
        <pc:chgData name="Culkin, Elizabeth Rose" userId="S::erculkin@iu.edu::23046696-c057-4359-8fab-51af2898f67c" providerId="AD" clId="Web-{546F23AE-2175-4FCB-9D1E-B5E3E296E8F3}" dt="2020-11-06T01:59:19.952" v="21" actId="1076"/>
        <pc:sldMkLst>
          <pc:docMk/>
          <pc:sldMk cId="3630933102" sldId="296"/>
        </pc:sldMkLst>
        <pc:graphicFrameChg chg="mod">
          <ac:chgData name="Culkin, Elizabeth Rose" userId="S::erculkin@iu.edu::23046696-c057-4359-8fab-51af2898f67c" providerId="AD" clId="Web-{546F23AE-2175-4FCB-9D1E-B5E3E296E8F3}" dt="2020-11-06T01:59:19.952" v="21" actId="1076"/>
          <ac:graphicFrameMkLst>
            <pc:docMk/>
            <pc:sldMk cId="3630933102" sldId="296"/>
            <ac:graphicFrameMk id="4" creationId="{886F5425-AD5D-4C75-AC66-66EC6D35FE74}"/>
          </ac:graphicFrameMkLst>
        </pc:graphicFrameChg>
      </pc:sldChg>
      <pc:sldChg chg="modSp">
        <pc:chgData name="Culkin, Elizabeth Rose" userId="S::erculkin@iu.edu::23046696-c057-4359-8fab-51af2898f67c" providerId="AD" clId="Web-{546F23AE-2175-4FCB-9D1E-B5E3E296E8F3}" dt="2020-11-06T01:59:39.577" v="23" actId="14100"/>
        <pc:sldMkLst>
          <pc:docMk/>
          <pc:sldMk cId="1672228316" sldId="304"/>
        </pc:sldMkLst>
        <pc:spChg chg="mod">
          <ac:chgData name="Culkin, Elizabeth Rose" userId="S::erculkin@iu.edu::23046696-c057-4359-8fab-51af2898f67c" providerId="AD" clId="Web-{546F23AE-2175-4FCB-9D1E-B5E3E296E8F3}" dt="2020-11-06T01:59:39.577" v="23" actId="14100"/>
          <ac:spMkLst>
            <pc:docMk/>
            <pc:sldMk cId="1672228316" sldId="304"/>
            <ac:spMk id="4" creationId="{9FD62736-A399-4F9A-8748-35C37F95B223}"/>
          </ac:spMkLst>
        </pc:spChg>
      </pc:sldChg>
    </pc:docChg>
  </pc:docChgLst>
  <pc:docChgLst>
    <pc:chgData name="Culkin, Elizabeth Rose" userId="S::erculkin@iu.edu::23046696-c057-4359-8fab-51af2898f67c" providerId="AD" clId="Web-{C38C5344-1E13-4E8E-8BFF-3FC1335EC080}"/>
    <pc:docChg chg="modSld sldOrd">
      <pc:chgData name="Culkin, Elizabeth Rose" userId="S::erculkin@iu.edu::23046696-c057-4359-8fab-51af2898f67c" providerId="AD" clId="Web-{C38C5344-1E13-4E8E-8BFF-3FC1335EC080}" dt="2020-11-04T06:20:51.986" v="583" actId="20577"/>
      <pc:docMkLst>
        <pc:docMk/>
      </pc:docMkLst>
      <pc:sldChg chg="modSp">
        <pc:chgData name="Culkin, Elizabeth Rose" userId="S::erculkin@iu.edu::23046696-c057-4359-8fab-51af2898f67c" providerId="AD" clId="Web-{C38C5344-1E13-4E8E-8BFF-3FC1335EC080}" dt="2020-11-04T06:19:30.034" v="556" actId="14100"/>
        <pc:sldMkLst>
          <pc:docMk/>
          <pc:sldMk cId="109857222" sldId="256"/>
        </pc:sldMkLst>
        <pc:picChg chg="mod modCrop">
          <ac:chgData name="Culkin, Elizabeth Rose" userId="S::erculkin@iu.edu::23046696-c057-4359-8fab-51af2898f67c" providerId="AD" clId="Web-{C38C5344-1E13-4E8E-8BFF-3FC1335EC080}" dt="2020-11-04T06:19:30.034" v="556" actId="14100"/>
          <ac:picMkLst>
            <pc:docMk/>
            <pc:sldMk cId="109857222" sldId="256"/>
            <ac:picMk id="50" creationId="{88BF41B2-FB2C-4A0A-9F44-6A9282F95F4E}"/>
          </ac:picMkLst>
        </pc:picChg>
        <pc:picChg chg="mod">
          <ac:chgData name="Culkin, Elizabeth Rose" userId="S::erculkin@iu.edu::23046696-c057-4359-8fab-51af2898f67c" providerId="AD" clId="Web-{C38C5344-1E13-4E8E-8BFF-3FC1335EC080}" dt="2020-11-04T06:17:51.097" v="539" actId="1076"/>
          <ac:picMkLst>
            <pc:docMk/>
            <pc:sldMk cId="109857222" sldId="256"/>
            <ac:picMk id="54" creationId="{C13598C4-3019-43BF-AD69-631B62019149}"/>
          </ac:picMkLst>
        </pc:picChg>
        <pc:picChg chg="mod">
          <ac:chgData name="Culkin, Elizabeth Rose" userId="S::erculkin@iu.edu::23046696-c057-4359-8fab-51af2898f67c" providerId="AD" clId="Web-{C38C5344-1E13-4E8E-8BFF-3FC1335EC080}" dt="2020-11-04T06:18:37.956" v="546" actId="1076"/>
          <ac:picMkLst>
            <pc:docMk/>
            <pc:sldMk cId="109857222" sldId="256"/>
            <ac:picMk id="56" creationId="{5495BC09-5B28-4CBB-A8DC-91FF9D601158}"/>
          </ac:picMkLst>
        </pc:picChg>
      </pc:sldChg>
      <pc:sldChg chg="modSp">
        <pc:chgData name="Culkin, Elizabeth Rose" userId="S::erculkin@iu.edu::23046696-c057-4359-8fab-51af2898f67c" providerId="AD" clId="Web-{C38C5344-1E13-4E8E-8BFF-3FC1335EC080}" dt="2020-11-04T06:20:51.970" v="582" actId="20577"/>
        <pc:sldMkLst>
          <pc:docMk/>
          <pc:sldMk cId="3340092554" sldId="269"/>
        </pc:sldMkLst>
        <pc:spChg chg="mod">
          <ac:chgData name="Culkin, Elizabeth Rose" userId="S::erculkin@iu.edu::23046696-c057-4359-8fab-51af2898f67c" providerId="AD" clId="Web-{C38C5344-1E13-4E8E-8BFF-3FC1335EC080}" dt="2020-11-04T06:20:51.970" v="582" actId="20577"/>
          <ac:spMkLst>
            <pc:docMk/>
            <pc:sldMk cId="3340092554" sldId="269"/>
            <ac:spMk id="3" creationId="{62DEFF91-3283-41E5-BEEC-15B9C87EFE76}"/>
          </ac:spMkLst>
        </pc:spChg>
      </pc:sldChg>
      <pc:sldChg chg="ord">
        <pc:chgData name="Culkin, Elizabeth Rose" userId="S::erculkin@iu.edu::23046696-c057-4359-8fab-51af2898f67c" providerId="AD" clId="Web-{C38C5344-1E13-4E8E-8BFF-3FC1335EC080}" dt="2020-11-04T06:20:17.690" v="558"/>
        <pc:sldMkLst>
          <pc:docMk/>
          <pc:sldMk cId="1957587403" sldId="279"/>
        </pc:sldMkLst>
      </pc:sldChg>
      <pc:sldChg chg="modSp">
        <pc:chgData name="Culkin, Elizabeth Rose" userId="S::erculkin@iu.edu::23046696-c057-4359-8fab-51af2898f67c" providerId="AD" clId="Web-{C38C5344-1E13-4E8E-8BFF-3FC1335EC080}" dt="2020-11-04T06:16:04.708" v="529"/>
        <pc:sldMkLst>
          <pc:docMk/>
          <pc:sldMk cId="1891983144" sldId="317"/>
        </pc:sldMkLst>
        <pc:graphicFrameChg chg="mod modGraphic">
          <ac:chgData name="Culkin, Elizabeth Rose" userId="S::erculkin@iu.edu::23046696-c057-4359-8fab-51af2898f67c" providerId="AD" clId="Web-{C38C5344-1E13-4E8E-8BFF-3FC1335EC080}" dt="2020-11-04T06:16:04.708" v="529"/>
          <ac:graphicFrameMkLst>
            <pc:docMk/>
            <pc:sldMk cId="1891983144" sldId="317"/>
            <ac:graphicFrameMk id="14" creationId="{8BF91C0D-4DF3-944C-B4CC-18371EF84419}"/>
          </ac:graphicFrameMkLst>
        </pc:graphicFrameChg>
      </pc:sldChg>
    </pc:docChg>
  </pc:docChgLst>
  <pc:docChgLst>
    <pc:chgData name="Culkin, Elizabeth Rose" userId="S::erculkin@iu.edu::23046696-c057-4359-8fab-51af2898f67c" providerId="AD" clId="Web-{F39AD45E-F0DA-475E-B206-791E765DB4F3}"/>
    <pc:docChg chg="addSld modSld">
      <pc:chgData name="Culkin, Elizabeth Rose" userId="S::erculkin@iu.edu::23046696-c057-4359-8fab-51af2898f67c" providerId="AD" clId="Web-{F39AD45E-F0DA-475E-B206-791E765DB4F3}" dt="2020-11-04T02:17:56.613" v="10"/>
      <pc:docMkLst>
        <pc:docMk/>
      </pc:docMkLst>
      <pc:sldChg chg="addSp delSp modSp add mod replId modClrScheme delDesignElem chgLayout">
        <pc:chgData name="Culkin, Elizabeth Rose" userId="S::erculkin@iu.edu::23046696-c057-4359-8fab-51af2898f67c" providerId="AD" clId="Web-{F39AD45E-F0DA-475E-B206-791E765DB4F3}" dt="2020-11-04T02:17:31.161" v="7"/>
        <pc:sldMkLst>
          <pc:docMk/>
          <pc:sldMk cId="1455498490" sldId="300"/>
        </pc:sldMkLst>
        <pc:spChg chg="mod ord">
          <ac:chgData name="Culkin, Elizabeth Rose" userId="S::erculkin@iu.edu::23046696-c057-4359-8fab-51af2898f67c" providerId="AD" clId="Web-{F39AD45E-F0DA-475E-B206-791E765DB4F3}" dt="2020-11-04T02:17:31.161" v="7"/>
          <ac:spMkLst>
            <pc:docMk/>
            <pc:sldMk cId="1455498490" sldId="300"/>
            <ac:spMk id="2" creationId="{79A458E1-76CE-4C7D-B084-B637B5E52730}"/>
          </ac:spMkLst>
        </pc:spChg>
        <pc:spChg chg="mod ord">
          <ac:chgData name="Culkin, Elizabeth Rose" userId="S::erculkin@iu.edu::23046696-c057-4359-8fab-51af2898f67c" providerId="AD" clId="Web-{F39AD45E-F0DA-475E-B206-791E765DB4F3}" dt="2020-11-04T02:17:31.161" v="7"/>
          <ac:spMkLst>
            <pc:docMk/>
            <pc:sldMk cId="1455498490" sldId="300"/>
            <ac:spMk id="3" creationId="{7C8856B4-2496-4EEE-AC00-F5DDD3388171}"/>
          </ac:spMkLst>
        </pc:spChg>
        <pc:spChg chg="add mod ord">
          <ac:chgData name="Culkin, Elizabeth Rose" userId="S::erculkin@iu.edu::23046696-c057-4359-8fab-51af2898f67c" providerId="AD" clId="Web-{F39AD45E-F0DA-475E-B206-791E765DB4F3}" dt="2020-11-04T02:17:31.161" v="7"/>
          <ac:spMkLst>
            <pc:docMk/>
            <pc:sldMk cId="1455498490" sldId="300"/>
            <ac:spMk id="4" creationId="{79E7F6D4-CB55-41BF-B12B-394348169FAA}"/>
          </ac:spMkLst>
        </pc:spChg>
        <pc:spChg chg="mod ord">
          <ac:chgData name="Culkin, Elizabeth Rose" userId="S::erculkin@iu.edu::23046696-c057-4359-8fab-51af2898f67c" providerId="AD" clId="Web-{F39AD45E-F0DA-475E-B206-791E765DB4F3}" dt="2020-11-04T02:17:31.161" v="7"/>
          <ac:spMkLst>
            <pc:docMk/>
            <pc:sldMk cId="1455498490" sldId="300"/>
            <ac:spMk id="7" creationId="{AEAEADF5-069C-4FFD-85FF-FA0EA8009790}"/>
          </ac:spMkLst>
        </pc:spChg>
        <pc:spChg chg="del">
          <ac:chgData name="Culkin, Elizabeth Rose" userId="S::erculkin@iu.edu::23046696-c057-4359-8fab-51af2898f67c" providerId="AD" clId="Web-{F39AD45E-F0DA-475E-B206-791E765DB4F3}" dt="2020-11-04T02:17:31.161" v="7"/>
          <ac:spMkLst>
            <pc:docMk/>
            <pc:sldMk cId="1455498490" sldId="300"/>
            <ac:spMk id="9" creationId="{0D1D8088-559A-46A5-A801-CDF0B9476BED}"/>
          </ac:spMkLst>
        </pc:spChg>
        <pc:spChg chg="del">
          <ac:chgData name="Culkin, Elizabeth Rose" userId="S::erculkin@iu.edu::23046696-c057-4359-8fab-51af2898f67c" providerId="AD" clId="Web-{F39AD45E-F0DA-475E-B206-791E765DB4F3}" dt="2020-11-04T02:17:31.161" v="7"/>
          <ac:spMkLst>
            <pc:docMk/>
            <pc:sldMk cId="1455498490" sldId="300"/>
            <ac:spMk id="15" creationId="{3776B14B-F2F4-4825-8DA8-8C7A0F2B3960}"/>
          </ac:spMkLst>
        </pc:spChg>
        <pc:grpChg chg="del">
          <ac:chgData name="Culkin, Elizabeth Rose" userId="S::erculkin@iu.edu::23046696-c057-4359-8fab-51af2898f67c" providerId="AD" clId="Web-{F39AD45E-F0DA-475E-B206-791E765DB4F3}" dt="2020-11-04T02:17:31.161" v="7"/>
          <ac:grpSpMkLst>
            <pc:docMk/>
            <pc:sldMk cId="1455498490" sldId="300"/>
            <ac:grpSpMk id="11" creationId="{83E2E96F-17F7-4C8C-BDF1-6BB90A0C1D7F}"/>
          </ac:grpSpMkLst>
        </pc:grpChg>
      </pc:sldChg>
      <pc:sldChg chg="addSp delSp modSp add mod replId modClrScheme delDesignElem chgLayout">
        <pc:chgData name="Culkin, Elizabeth Rose" userId="S::erculkin@iu.edu::23046696-c057-4359-8fab-51af2898f67c" providerId="AD" clId="Web-{F39AD45E-F0DA-475E-B206-791E765DB4F3}" dt="2020-11-04T02:17:38.145" v="8"/>
        <pc:sldMkLst>
          <pc:docMk/>
          <pc:sldMk cId="2093217840" sldId="301"/>
        </pc:sldMkLst>
        <pc:spChg chg="mod ord">
          <ac:chgData name="Culkin, Elizabeth Rose" userId="S::erculkin@iu.edu::23046696-c057-4359-8fab-51af2898f67c" providerId="AD" clId="Web-{F39AD45E-F0DA-475E-B206-791E765DB4F3}" dt="2020-11-04T02:17:38.145" v="8"/>
          <ac:spMkLst>
            <pc:docMk/>
            <pc:sldMk cId="2093217840" sldId="301"/>
            <ac:spMk id="2" creationId="{79A458E1-76CE-4C7D-B084-B637B5E52730}"/>
          </ac:spMkLst>
        </pc:spChg>
        <pc:spChg chg="mod ord">
          <ac:chgData name="Culkin, Elizabeth Rose" userId="S::erculkin@iu.edu::23046696-c057-4359-8fab-51af2898f67c" providerId="AD" clId="Web-{F39AD45E-F0DA-475E-B206-791E765DB4F3}" dt="2020-11-04T02:17:38.145" v="8"/>
          <ac:spMkLst>
            <pc:docMk/>
            <pc:sldMk cId="2093217840" sldId="301"/>
            <ac:spMk id="3" creationId="{7C8856B4-2496-4EEE-AC00-F5DDD3388171}"/>
          </ac:spMkLst>
        </pc:spChg>
        <pc:spChg chg="add mod ord">
          <ac:chgData name="Culkin, Elizabeth Rose" userId="S::erculkin@iu.edu::23046696-c057-4359-8fab-51af2898f67c" providerId="AD" clId="Web-{F39AD45E-F0DA-475E-B206-791E765DB4F3}" dt="2020-11-04T02:17:38.145" v="8"/>
          <ac:spMkLst>
            <pc:docMk/>
            <pc:sldMk cId="2093217840" sldId="301"/>
            <ac:spMk id="4" creationId="{35F0316F-6727-4B01-A0D2-D7818DEC20C8}"/>
          </ac:spMkLst>
        </pc:spChg>
        <pc:spChg chg="mod ord">
          <ac:chgData name="Culkin, Elizabeth Rose" userId="S::erculkin@iu.edu::23046696-c057-4359-8fab-51af2898f67c" providerId="AD" clId="Web-{F39AD45E-F0DA-475E-B206-791E765DB4F3}" dt="2020-11-04T02:17:38.145" v="8"/>
          <ac:spMkLst>
            <pc:docMk/>
            <pc:sldMk cId="2093217840" sldId="301"/>
            <ac:spMk id="7" creationId="{AEAEADF5-069C-4FFD-85FF-FA0EA8009790}"/>
          </ac:spMkLst>
        </pc:spChg>
        <pc:spChg chg="del">
          <ac:chgData name="Culkin, Elizabeth Rose" userId="S::erculkin@iu.edu::23046696-c057-4359-8fab-51af2898f67c" providerId="AD" clId="Web-{F39AD45E-F0DA-475E-B206-791E765DB4F3}" dt="2020-11-04T02:17:38.145" v="8"/>
          <ac:spMkLst>
            <pc:docMk/>
            <pc:sldMk cId="2093217840" sldId="301"/>
            <ac:spMk id="9" creationId="{0D1D8088-559A-46A5-A801-CDF0B9476BED}"/>
          </ac:spMkLst>
        </pc:spChg>
        <pc:spChg chg="del">
          <ac:chgData name="Culkin, Elizabeth Rose" userId="S::erculkin@iu.edu::23046696-c057-4359-8fab-51af2898f67c" providerId="AD" clId="Web-{F39AD45E-F0DA-475E-B206-791E765DB4F3}" dt="2020-11-04T02:17:38.145" v="8"/>
          <ac:spMkLst>
            <pc:docMk/>
            <pc:sldMk cId="2093217840" sldId="301"/>
            <ac:spMk id="15" creationId="{3776B14B-F2F4-4825-8DA8-8C7A0F2B3960}"/>
          </ac:spMkLst>
        </pc:spChg>
        <pc:grpChg chg="del">
          <ac:chgData name="Culkin, Elizabeth Rose" userId="S::erculkin@iu.edu::23046696-c057-4359-8fab-51af2898f67c" providerId="AD" clId="Web-{F39AD45E-F0DA-475E-B206-791E765DB4F3}" dt="2020-11-04T02:17:38.145" v="8"/>
          <ac:grpSpMkLst>
            <pc:docMk/>
            <pc:sldMk cId="2093217840" sldId="301"/>
            <ac:grpSpMk id="11" creationId="{83E2E96F-17F7-4C8C-BDF1-6BB90A0C1D7F}"/>
          </ac:grpSpMkLst>
        </pc:grpChg>
      </pc:sldChg>
      <pc:sldChg chg="addSp delSp modSp add mod replId modClrScheme delDesignElem chgLayout">
        <pc:chgData name="Culkin, Elizabeth Rose" userId="S::erculkin@iu.edu::23046696-c057-4359-8fab-51af2898f67c" providerId="AD" clId="Web-{F39AD45E-F0DA-475E-B206-791E765DB4F3}" dt="2020-11-04T02:17:43.645" v="9"/>
        <pc:sldMkLst>
          <pc:docMk/>
          <pc:sldMk cId="2050387602" sldId="302"/>
        </pc:sldMkLst>
        <pc:spChg chg="mod ord">
          <ac:chgData name="Culkin, Elizabeth Rose" userId="S::erculkin@iu.edu::23046696-c057-4359-8fab-51af2898f67c" providerId="AD" clId="Web-{F39AD45E-F0DA-475E-B206-791E765DB4F3}" dt="2020-11-04T02:17:43.645" v="9"/>
          <ac:spMkLst>
            <pc:docMk/>
            <pc:sldMk cId="2050387602" sldId="302"/>
            <ac:spMk id="2" creationId="{79A458E1-76CE-4C7D-B084-B637B5E52730}"/>
          </ac:spMkLst>
        </pc:spChg>
        <pc:spChg chg="mod ord">
          <ac:chgData name="Culkin, Elizabeth Rose" userId="S::erculkin@iu.edu::23046696-c057-4359-8fab-51af2898f67c" providerId="AD" clId="Web-{F39AD45E-F0DA-475E-B206-791E765DB4F3}" dt="2020-11-04T02:17:43.645" v="9"/>
          <ac:spMkLst>
            <pc:docMk/>
            <pc:sldMk cId="2050387602" sldId="302"/>
            <ac:spMk id="3" creationId="{7C8856B4-2496-4EEE-AC00-F5DDD3388171}"/>
          </ac:spMkLst>
        </pc:spChg>
        <pc:spChg chg="add mod ord">
          <ac:chgData name="Culkin, Elizabeth Rose" userId="S::erculkin@iu.edu::23046696-c057-4359-8fab-51af2898f67c" providerId="AD" clId="Web-{F39AD45E-F0DA-475E-B206-791E765DB4F3}" dt="2020-11-04T02:17:43.645" v="9"/>
          <ac:spMkLst>
            <pc:docMk/>
            <pc:sldMk cId="2050387602" sldId="302"/>
            <ac:spMk id="4" creationId="{2AC91882-ECDF-4A5A-9550-0A3E9B484F58}"/>
          </ac:spMkLst>
        </pc:spChg>
        <pc:spChg chg="mod ord">
          <ac:chgData name="Culkin, Elizabeth Rose" userId="S::erculkin@iu.edu::23046696-c057-4359-8fab-51af2898f67c" providerId="AD" clId="Web-{F39AD45E-F0DA-475E-B206-791E765DB4F3}" dt="2020-11-04T02:17:43.645" v="9"/>
          <ac:spMkLst>
            <pc:docMk/>
            <pc:sldMk cId="2050387602" sldId="302"/>
            <ac:spMk id="7" creationId="{AEAEADF5-069C-4FFD-85FF-FA0EA8009790}"/>
          </ac:spMkLst>
        </pc:spChg>
        <pc:spChg chg="del">
          <ac:chgData name="Culkin, Elizabeth Rose" userId="S::erculkin@iu.edu::23046696-c057-4359-8fab-51af2898f67c" providerId="AD" clId="Web-{F39AD45E-F0DA-475E-B206-791E765DB4F3}" dt="2020-11-04T02:17:43.645" v="9"/>
          <ac:spMkLst>
            <pc:docMk/>
            <pc:sldMk cId="2050387602" sldId="302"/>
            <ac:spMk id="9" creationId="{0D1D8088-559A-46A5-A801-CDF0B9476BED}"/>
          </ac:spMkLst>
        </pc:spChg>
        <pc:spChg chg="del">
          <ac:chgData name="Culkin, Elizabeth Rose" userId="S::erculkin@iu.edu::23046696-c057-4359-8fab-51af2898f67c" providerId="AD" clId="Web-{F39AD45E-F0DA-475E-B206-791E765DB4F3}" dt="2020-11-04T02:17:43.645" v="9"/>
          <ac:spMkLst>
            <pc:docMk/>
            <pc:sldMk cId="2050387602" sldId="302"/>
            <ac:spMk id="15" creationId="{3776B14B-F2F4-4825-8DA8-8C7A0F2B3960}"/>
          </ac:spMkLst>
        </pc:spChg>
        <pc:grpChg chg="del">
          <ac:chgData name="Culkin, Elizabeth Rose" userId="S::erculkin@iu.edu::23046696-c057-4359-8fab-51af2898f67c" providerId="AD" clId="Web-{F39AD45E-F0DA-475E-B206-791E765DB4F3}" dt="2020-11-04T02:17:43.645" v="9"/>
          <ac:grpSpMkLst>
            <pc:docMk/>
            <pc:sldMk cId="2050387602" sldId="302"/>
            <ac:grpSpMk id="11" creationId="{83E2E96F-17F7-4C8C-BDF1-6BB90A0C1D7F}"/>
          </ac:grpSpMkLst>
        </pc:grpChg>
      </pc:sldChg>
      <pc:sldChg chg="addSp delSp modSp add mod replId modClrScheme delDesignElem chgLayout">
        <pc:chgData name="Culkin, Elizabeth Rose" userId="S::erculkin@iu.edu::23046696-c057-4359-8fab-51af2898f67c" providerId="AD" clId="Web-{F39AD45E-F0DA-475E-B206-791E765DB4F3}" dt="2020-11-04T02:17:56.613" v="10"/>
        <pc:sldMkLst>
          <pc:docMk/>
          <pc:sldMk cId="296096092" sldId="303"/>
        </pc:sldMkLst>
        <pc:spChg chg="mod ord">
          <ac:chgData name="Culkin, Elizabeth Rose" userId="S::erculkin@iu.edu::23046696-c057-4359-8fab-51af2898f67c" providerId="AD" clId="Web-{F39AD45E-F0DA-475E-B206-791E765DB4F3}" dt="2020-11-04T02:17:56.613" v="10"/>
          <ac:spMkLst>
            <pc:docMk/>
            <pc:sldMk cId="296096092" sldId="303"/>
            <ac:spMk id="2" creationId="{79A458E1-76CE-4C7D-B084-B637B5E52730}"/>
          </ac:spMkLst>
        </pc:spChg>
        <pc:spChg chg="mod ord">
          <ac:chgData name="Culkin, Elizabeth Rose" userId="S::erculkin@iu.edu::23046696-c057-4359-8fab-51af2898f67c" providerId="AD" clId="Web-{F39AD45E-F0DA-475E-B206-791E765DB4F3}" dt="2020-11-04T02:17:56.613" v="10"/>
          <ac:spMkLst>
            <pc:docMk/>
            <pc:sldMk cId="296096092" sldId="303"/>
            <ac:spMk id="3" creationId="{7C8856B4-2496-4EEE-AC00-F5DDD3388171}"/>
          </ac:spMkLst>
        </pc:spChg>
        <pc:spChg chg="add mod ord">
          <ac:chgData name="Culkin, Elizabeth Rose" userId="S::erculkin@iu.edu::23046696-c057-4359-8fab-51af2898f67c" providerId="AD" clId="Web-{F39AD45E-F0DA-475E-B206-791E765DB4F3}" dt="2020-11-04T02:17:56.613" v="10"/>
          <ac:spMkLst>
            <pc:docMk/>
            <pc:sldMk cId="296096092" sldId="303"/>
            <ac:spMk id="4" creationId="{1D5FD8DF-18D6-4E89-A010-5FB9BFA5B664}"/>
          </ac:spMkLst>
        </pc:spChg>
        <pc:spChg chg="mod ord">
          <ac:chgData name="Culkin, Elizabeth Rose" userId="S::erculkin@iu.edu::23046696-c057-4359-8fab-51af2898f67c" providerId="AD" clId="Web-{F39AD45E-F0DA-475E-B206-791E765DB4F3}" dt="2020-11-04T02:17:56.613" v="10"/>
          <ac:spMkLst>
            <pc:docMk/>
            <pc:sldMk cId="296096092" sldId="303"/>
            <ac:spMk id="7" creationId="{AEAEADF5-069C-4FFD-85FF-FA0EA8009790}"/>
          </ac:spMkLst>
        </pc:spChg>
        <pc:spChg chg="del">
          <ac:chgData name="Culkin, Elizabeth Rose" userId="S::erculkin@iu.edu::23046696-c057-4359-8fab-51af2898f67c" providerId="AD" clId="Web-{F39AD45E-F0DA-475E-B206-791E765DB4F3}" dt="2020-11-04T02:17:56.613" v="10"/>
          <ac:spMkLst>
            <pc:docMk/>
            <pc:sldMk cId="296096092" sldId="303"/>
            <ac:spMk id="9" creationId="{0D1D8088-559A-46A5-A801-CDF0B9476BED}"/>
          </ac:spMkLst>
        </pc:spChg>
        <pc:spChg chg="del">
          <ac:chgData name="Culkin, Elizabeth Rose" userId="S::erculkin@iu.edu::23046696-c057-4359-8fab-51af2898f67c" providerId="AD" clId="Web-{F39AD45E-F0DA-475E-B206-791E765DB4F3}" dt="2020-11-04T02:17:56.613" v="10"/>
          <ac:spMkLst>
            <pc:docMk/>
            <pc:sldMk cId="296096092" sldId="303"/>
            <ac:spMk id="15" creationId="{3776B14B-F2F4-4825-8DA8-8C7A0F2B3960}"/>
          </ac:spMkLst>
        </pc:spChg>
        <pc:grpChg chg="del">
          <ac:chgData name="Culkin, Elizabeth Rose" userId="S::erculkin@iu.edu::23046696-c057-4359-8fab-51af2898f67c" providerId="AD" clId="Web-{F39AD45E-F0DA-475E-B206-791E765DB4F3}" dt="2020-11-04T02:17:56.613" v="10"/>
          <ac:grpSpMkLst>
            <pc:docMk/>
            <pc:sldMk cId="296096092" sldId="303"/>
            <ac:grpSpMk id="11" creationId="{83E2E96F-17F7-4C8C-BDF1-6BB90A0C1D7F}"/>
          </ac:grpSpMkLst>
        </pc:grpChg>
      </pc:sldChg>
      <pc:sldChg chg="add replId">
        <pc:chgData name="Culkin, Elizabeth Rose" userId="S::erculkin@iu.edu::23046696-c057-4359-8fab-51af2898f67c" providerId="AD" clId="Web-{F39AD45E-F0DA-475E-B206-791E765DB4F3}" dt="2020-11-04T02:17:06.801" v="4"/>
        <pc:sldMkLst>
          <pc:docMk/>
          <pc:sldMk cId="1672228316" sldId="304"/>
        </pc:sldMkLst>
      </pc:sldChg>
      <pc:sldChg chg="add replId">
        <pc:chgData name="Culkin, Elizabeth Rose" userId="S::erculkin@iu.edu::23046696-c057-4359-8fab-51af2898f67c" providerId="AD" clId="Web-{F39AD45E-F0DA-475E-B206-791E765DB4F3}" dt="2020-11-04T02:17:07.458" v="5"/>
        <pc:sldMkLst>
          <pc:docMk/>
          <pc:sldMk cId="2082713225" sldId="305"/>
        </pc:sldMkLst>
      </pc:sldChg>
      <pc:sldChg chg="add replId">
        <pc:chgData name="Culkin, Elizabeth Rose" userId="S::erculkin@iu.edu::23046696-c057-4359-8fab-51af2898f67c" providerId="AD" clId="Web-{F39AD45E-F0DA-475E-B206-791E765DB4F3}" dt="2020-11-04T02:17:07.817" v="6"/>
        <pc:sldMkLst>
          <pc:docMk/>
          <pc:sldMk cId="4206694738" sldId="306"/>
        </pc:sldMkLst>
      </pc:sldChg>
    </pc:docChg>
  </pc:docChgLst>
  <pc:docChgLst>
    <pc:chgData name="Stanko, Chris" userId="S::stankoc@iu.edu::8ff9eadf-e5f1-4fb9-a0f7-fc833b46f49f" providerId="AD" clId="Web-{BFA27B21-1442-4D9D-A335-AA283DE2E317}"/>
    <pc:docChg chg="addSld delSld">
      <pc:chgData name="Stanko, Chris" userId="S::stankoc@iu.edu::8ff9eadf-e5f1-4fb9-a0f7-fc833b46f49f" providerId="AD" clId="Web-{BFA27B21-1442-4D9D-A335-AA283DE2E317}" dt="2020-11-03T05:08:06.015" v="1"/>
      <pc:docMkLst>
        <pc:docMk/>
      </pc:docMkLst>
      <pc:sldChg chg="add del">
        <pc:chgData name="Stanko, Chris" userId="S::stankoc@iu.edu::8ff9eadf-e5f1-4fb9-a0f7-fc833b46f49f" providerId="AD" clId="Web-{BFA27B21-1442-4D9D-A335-AA283DE2E317}" dt="2020-11-03T05:08:06.015" v="1"/>
        <pc:sldMkLst>
          <pc:docMk/>
          <pc:sldMk cId="2301687008" sldId="268"/>
        </pc:sldMkLst>
      </pc:sldChg>
    </pc:docChg>
  </pc:docChgLst>
  <pc:docChgLst>
    <pc:chgData name="Culkin, Elizabeth Rose" userId="S::erculkin@iu.edu::23046696-c057-4359-8fab-51af2898f67c" providerId="AD" clId="Web-{4E2E3161-8C17-4613-A05A-AF19AE0A4B40}"/>
    <pc:docChg chg="modSld sldOrd">
      <pc:chgData name="Culkin, Elizabeth Rose" userId="S::erculkin@iu.edu::23046696-c057-4359-8fab-51af2898f67c" providerId="AD" clId="Web-{4E2E3161-8C17-4613-A05A-AF19AE0A4B40}" dt="2020-11-04T06:35:12.661" v="85"/>
      <pc:docMkLst>
        <pc:docMk/>
      </pc:docMkLst>
      <pc:sldChg chg="modSp">
        <pc:chgData name="Culkin, Elizabeth Rose" userId="S::erculkin@iu.edu::23046696-c057-4359-8fab-51af2898f67c" providerId="AD" clId="Web-{4E2E3161-8C17-4613-A05A-AF19AE0A4B40}" dt="2020-11-04T06:28:01.348" v="10" actId="20577"/>
        <pc:sldMkLst>
          <pc:docMk/>
          <pc:sldMk cId="468061610" sldId="278"/>
        </pc:sldMkLst>
        <pc:spChg chg="mod">
          <ac:chgData name="Culkin, Elizabeth Rose" userId="S::erculkin@iu.edu::23046696-c057-4359-8fab-51af2898f67c" providerId="AD" clId="Web-{4E2E3161-8C17-4613-A05A-AF19AE0A4B40}" dt="2020-11-04T06:26:54.239" v="3" actId="20577"/>
          <ac:spMkLst>
            <pc:docMk/>
            <pc:sldMk cId="468061610" sldId="278"/>
            <ac:spMk id="6" creationId="{25BF2DB5-8CA6-4035-952B-E0EE7B849D2F}"/>
          </ac:spMkLst>
        </pc:spChg>
        <pc:spChg chg="mod">
          <ac:chgData name="Culkin, Elizabeth Rose" userId="S::erculkin@iu.edu::23046696-c057-4359-8fab-51af2898f67c" providerId="AD" clId="Web-{4E2E3161-8C17-4613-A05A-AF19AE0A4B40}" dt="2020-11-04T06:28:01.348" v="10" actId="20577"/>
          <ac:spMkLst>
            <pc:docMk/>
            <pc:sldMk cId="468061610" sldId="278"/>
            <ac:spMk id="8" creationId="{0BC258D9-ECED-41C9-A689-901A6573E82B}"/>
          </ac:spMkLst>
        </pc:spChg>
      </pc:sldChg>
      <pc:sldChg chg="modSp ord">
        <pc:chgData name="Culkin, Elizabeth Rose" userId="S::erculkin@iu.edu::23046696-c057-4359-8fab-51af2898f67c" providerId="AD" clId="Web-{4E2E3161-8C17-4613-A05A-AF19AE0A4B40}" dt="2020-11-04T06:29:58.958" v="35" actId="20577"/>
        <pc:sldMkLst>
          <pc:docMk/>
          <pc:sldMk cId="1957587403" sldId="279"/>
        </pc:sldMkLst>
        <pc:spChg chg="mod">
          <ac:chgData name="Culkin, Elizabeth Rose" userId="S::erculkin@iu.edu::23046696-c057-4359-8fab-51af2898f67c" providerId="AD" clId="Web-{4E2E3161-8C17-4613-A05A-AF19AE0A4B40}" dt="2020-11-04T06:29:58.958" v="35" actId="20577"/>
          <ac:spMkLst>
            <pc:docMk/>
            <pc:sldMk cId="1957587403" sldId="279"/>
            <ac:spMk id="23" creationId="{FD3D687E-834A-4F08-B8A1-180249AF992B}"/>
          </ac:spMkLst>
        </pc:spChg>
      </pc:sldChg>
      <pc:sldChg chg="addSp delSp">
        <pc:chgData name="Culkin, Elizabeth Rose" userId="S::erculkin@iu.edu::23046696-c057-4359-8fab-51af2898f67c" providerId="AD" clId="Web-{4E2E3161-8C17-4613-A05A-AF19AE0A4B40}" dt="2020-11-04T06:28:14.036" v="14"/>
        <pc:sldMkLst>
          <pc:docMk/>
          <pc:sldMk cId="2284706496" sldId="280"/>
        </pc:sldMkLst>
        <pc:spChg chg="del">
          <ac:chgData name="Culkin, Elizabeth Rose" userId="S::erculkin@iu.edu::23046696-c057-4359-8fab-51af2898f67c" providerId="AD" clId="Web-{4E2E3161-8C17-4613-A05A-AF19AE0A4B40}" dt="2020-11-04T06:27:02.145" v="6"/>
          <ac:spMkLst>
            <pc:docMk/>
            <pc:sldMk cId="2284706496" sldId="280"/>
            <ac:spMk id="8" creationId="{B75563F5-E7A2-437A-A80D-F16B9FAD4ECD}"/>
          </ac:spMkLst>
        </pc:spChg>
        <pc:spChg chg="del">
          <ac:chgData name="Culkin, Elizabeth Rose" userId="S::erculkin@iu.edu::23046696-c057-4359-8fab-51af2898f67c" providerId="AD" clId="Web-{4E2E3161-8C17-4613-A05A-AF19AE0A4B40}" dt="2020-11-04T06:28:13.380" v="13"/>
          <ac:spMkLst>
            <pc:docMk/>
            <pc:sldMk cId="2284706496" sldId="280"/>
            <ac:spMk id="10" creationId="{CC8E1F6B-79B7-466C-875C-A368CCEAAC22}"/>
          </ac:spMkLst>
        </pc:spChg>
        <pc:spChg chg="add">
          <ac:chgData name="Culkin, Elizabeth Rose" userId="S::erculkin@iu.edu::23046696-c057-4359-8fab-51af2898f67c" providerId="AD" clId="Web-{4E2E3161-8C17-4613-A05A-AF19AE0A4B40}" dt="2020-11-04T06:27:02.614" v="7"/>
          <ac:spMkLst>
            <pc:docMk/>
            <pc:sldMk cId="2284706496" sldId="280"/>
            <ac:spMk id="40" creationId="{69DC9333-FCD3-45C0-B8BC-2A04BD83D53B}"/>
          </ac:spMkLst>
        </pc:spChg>
        <pc:spChg chg="add">
          <ac:chgData name="Culkin, Elizabeth Rose" userId="S::erculkin@iu.edu::23046696-c057-4359-8fab-51af2898f67c" providerId="AD" clId="Web-{4E2E3161-8C17-4613-A05A-AF19AE0A4B40}" dt="2020-11-04T06:28:14.036" v="14"/>
          <ac:spMkLst>
            <pc:docMk/>
            <pc:sldMk cId="2284706496" sldId="280"/>
            <ac:spMk id="51" creationId="{FBAB1381-5F22-473E-A7A1-6237A0943316}"/>
          </ac:spMkLst>
        </pc:spChg>
      </pc:sldChg>
      <pc:sldChg chg="addSp delSp">
        <pc:chgData name="Culkin, Elizabeth Rose" userId="S::erculkin@iu.edu::23046696-c057-4359-8fab-51af2898f67c" providerId="AD" clId="Web-{4E2E3161-8C17-4613-A05A-AF19AE0A4B40}" dt="2020-11-04T06:28:23.036" v="18"/>
        <pc:sldMkLst>
          <pc:docMk/>
          <pc:sldMk cId="986809934" sldId="281"/>
        </pc:sldMkLst>
        <pc:spChg chg="del">
          <ac:chgData name="Culkin, Elizabeth Rose" userId="S::erculkin@iu.edu::23046696-c057-4359-8fab-51af2898f67c" providerId="AD" clId="Web-{4E2E3161-8C17-4613-A05A-AF19AE0A4B40}" dt="2020-11-04T06:28:22.567" v="17"/>
          <ac:spMkLst>
            <pc:docMk/>
            <pc:sldMk cId="986809934" sldId="281"/>
            <ac:spMk id="21" creationId="{CE00DAE9-28F1-45A9-A4CC-69EBEBDF98BA}"/>
          </ac:spMkLst>
        </pc:spChg>
        <pc:spChg chg="add">
          <ac:chgData name="Culkin, Elizabeth Rose" userId="S::erculkin@iu.edu::23046696-c057-4359-8fab-51af2898f67c" providerId="AD" clId="Web-{4E2E3161-8C17-4613-A05A-AF19AE0A4B40}" dt="2020-11-04T06:28:23.036" v="18"/>
          <ac:spMkLst>
            <pc:docMk/>
            <pc:sldMk cId="986809934" sldId="281"/>
            <ac:spMk id="37" creationId="{12337E7A-9B56-46C6-986F-223242AB802A}"/>
          </ac:spMkLst>
        </pc:spChg>
      </pc:sldChg>
      <pc:sldChg chg="addSp delSp">
        <pc:chgData name="Culkin, Elizabeth Rose" userId="S::erculkin@iu.edu::23046696-c057-4359-8fab-51af2898f67c" providerId="AD" clId="Web-{4E2E3161-8C17-4613-A05A-AF19AE0A4B40}" dt="2020-11-04T06:29:03.661" v="30"/>
        <pc:sldMkLst>
          <pc:docMk/>
          <pc:sldMk cId="2288041429" sldId="282"/>
        </pc:sldMkLst>
        <pc:spChg chg="del">
          <ac:chgData name="Culkin, Elizabeth Rose" userId="S::erculkin@iu.edu::23046696-c057-4359-8fab-51af2898f67c" providerId="AD" clId="Web-{4E2E3161-8C17-4613-A05A-AF19AE0A4B40}" dt="2020-11-04T06:29:03.176" v="29"/>
          <ac:spMkLst>
            <pc:docMk/>
            <pc:sldMk cId="2288041429" sldId="282"/>
            <ac:spMk id="19" creationId="{A9E7B5A5-F135-404F-88D2-CB37EC24F1D8}"/>
          </ac:spMkLst>
        </pc:spChg>
        <pc:spChg chg="add">
          <ac:chgData name="Culkin, Elizabeth Rose" userId="S::erculkin@iu.edu::23046696-c057-4359-8fab-51af2898f67c" providerId="AD" clId="Web-{4E2E3161-8C17-4613-A05A-AF19AE0A4B40}" dt="2020-11-04T06:29:03.661" v="30"/>
          <ac:spMkLst>
            <pc:docMk/>
            <pc:sldMk cId="2288041429" sldId="282"/>
            <ac:spMk id="37" creationId="{254931EF-B2BC-44D2-85B3-3023DE9241B5}"/>
          </ac:spMkLst>
        </pc:spChg>
      </pc:sldChg>
      <pc:sldChg chg="addSp delSp modSp">
        <pc:chgData name="Culkin, Elizabeth Rose" userId="S::erculkin@iu.edu::23046696-c057-4359-8fab-51af2898f67c" providerId="AD" clId="Web-{4E2E3161-8C17-4613-A05A-AF19AE0A4B40}" dt="2020-11-04T06:30:32.723" v="44"/>
        <pc:sldMkLst>
          <pc:docMk/>
          <pc:sldMk cId="2760092311" sldId="286"/>
        </pc:sldMkLst>
        <pc:spChg chg="mod">
          <ac:chgData name="Culkin, Elizabeth Rose" userId="S::erculkin@iu.edu::23046696-c057-4359-8fab-51af2898f67c" providerId="AD" clId="Web-{4E2E3161-8C17-4613-A05A-AF19AE0A4B40}" dt="2020-11-04T06:30:18.926" v="40" actId="20577"/>
          <ac:spMkLst>
            <pc:docMk/>
            <pc:sldMk cId="2760092311" sldId="286"/>
            <ac:spMk id="10" creationId="{793D1C06-3D0B-4FD0-A0AB-E8CB70E3738F}"/>
          </ac:spMkLst>
        </pc:spChg>
        <pc:spChg chg="add del">
          <ac:chgData name="Culkin, Elizabeth Rose" userId="S::erculkin@iu.edu::23046696-c057-4359-8fab-51af2898f67c" providerId="AD" clId="Web-{4E2E3161-8C17-4613-A05A-AF19AE0A4B40}" dt="2020-11-04T06:30:32.723" v="44"/>
          <ac:spMkLst>
            <pc:docMk/>
            <pc:sldMk cId="2760092311" sldId="286"/>
            <ac:spMk id="85" creationId="{D53E333C-BEA0-40CC-934C-8DEED6A9D7C8}"/>
          </ac:spMkLst>
        </pc:spChg>
      </pc:sldChg>
      <pc:sldChg chg="addSp delSp modSp">
        <pc:chgData name="Culkin, Elizabeth Rose" userId="S::erculkin@iu.edu::23046696-c057-4359-8fab-51af2898f67c" providerId="AD" clId="Web-{4E2E3161-8C17-4613-A05A-AF19AE0A4B40}" dt="2020-11-04T06:32:21.864" v="65" actId="20577"/>
        <pc:sldMkLst>
          <pc:docMk/>
          <pc:sldMk cId="2995431462" sldId="288"/>
        </pc:sldMkLst>
        <pc:spChg chg="add del">
          <ac:chgData name="Culkin, Elizabeth Rose" userId="S::erculkin@iu.edu::23046696-c057-4359-8fab-51af2898f67c" providerId="AD" clId="Web-{4E2E3161-8C17-4613-A05A-AF19AE0A4B40}" dt="2020-11-04T06:31:34.848" v="61"/>
          <ac:spMkLst>
            <pc:docMk/>
            <pc:sldMk cId="2995431462" sldId="288"/>
            <ac:spMk id="4" creationId="{0266BBA7-7344-4D33-86F4-350554C4ED02}"/>
          </ac:spMkLst>
        </pc:spChg>
        <pc:spChg chg="add mod">
          <ac:chgData name="Culkin, Elizabeth Rose" userId="S::erculkin@iu.edu::23046696-c057-4359-8fab-51af2898f67c" providerId="AD" clId="Web-{4E2E3161-8C17-4613-A05A-AF19AE0A4B40}" dt="2020-11-04T06:32:21.864" v="65" actId="20577"/>
          <ac:spMkLst>
            <pc:docMk/>
            <pc:sldMk cId="2995431462" sldId="288"/>
            <ac:spMk id="5" creationId="{318E70E5-317D-4762-8E27-6E3B226940F1}"/>
          </ac:spMkLst>
        </pc:spChg>
        <pc:spChg chg="del mod">
          <ac:chgData name="Culkin, Elizabeth Rose" userId="S::erculkin@iu.edu::23046696-c057-4359-8fab-51af2898f67c" providerId="AD" clId="Web-{4E2E3161-8C17-4613-A05A-AF19AE0A4B40}" dt="2020-11-04T06:31:25.036" v="59"/>
          <ac:spMkLst>
            <pc:docMk/>
            <pc:sldMk cId="2995431462" sldId="288"/>
            <ac:spMk id="43" creationId="{C47755AC-2D6F-4588-A7D5-0EF6081E81FB}"/>
          </ac:spMkLst>
        </pc:spChg>
      </pc:sldChg>
      <pc:sldChg chg="addSp delSp">
        <pc:chgData name="Culkin, Elizabeth Rose" userId="S::erculkin@iu.edu::23046696-c057-4359-8fab-51af2898f67c" providerId="AD" clId="Web-{4E2E3161-8C17-4613-A05A-AF19AE0A4B40}" dt="2020-11-04T06:30:50.301" v="50"/>
        <pc:sldMkLst>
          <pc:docMk/>
          <pc:sldMk cId="1197937798" sldId="291"/>
        </pc:sldMkLst>
        <pc:spChg chg="del">
          <ac:chgData name="Culkin, Elizabeth Rose" userId="S::erculkin@iu.edu::23046696-c057-4359-8fab-51af2898f67c" providerId="AD" clId="Web-{4E2E3161-8C17-4613-A05A-AF19AE0A4B40}" dt="2020-11-04T06:30:49.739" v="49"/>
          <ac:spMkLst>
            <pc:docMk/>
            <pc:sldMk cId="1197937798" sldId="291"/>
            <ac:spMk id="19" creationId="{9A3D372A-0B1C-4C2C-B4D9-0DCC8F95D4DD}"/>
          </ac:spMkLst>
        </pc:spChg>
        <pc:spChg chg="add">
          <ac:chgData name="Culkin, Elizabeth Rose" userId="S::erculkin@iu.edu::23046696-c057-4359-8fab-51af2898f67c" providerId="AD" clId="Web-{4E2E3161-8C17-4613-A05A-AF19AE0A4B40}" dt="2020-11-04T06:30:50.301" v="50"/>
          <ac:spMkLst>
            <pc:docMk/>
            <pc:sldMk cId="1197937798" sldId="291"/>
            <ac:spMk id="53" creationId="{3D710E46-17CF-48FC-8EE8-E23959375FD8}"/>
          </ac:spMkLst>
        </pc:spChg>
      </pc:sldChg>
      <pc:sldChg chg="addSp delSp">
        <pc:chgData name="Culkin, Elizabeth Rose" userId="S::erculkin@iu.edu::23046696-c057-4359-8fab-51af2898f67c" providerId="AD" clId="Web-{4E2E3161-8C17-4613-A05A-AF19AE0A4B40}" dt="2020-11-04T06:30:45.973" v="48"/>
        <pc:sldMkLst>
          <pc:docMk/>
          <pc:sldMk cId="4194159876" sldId="292"/>
        </pc:sldMkLst>
        <pc:spChg chg="add del">
          <ac:chgData name="Culkin, Elizabeth Rose" userId="S::erculkin@iu.edu::23046696-c057-4359-8fab-51af2898f67c" providerId="AD" clId="Web-{4E2E3161-8C17-4613-A05A-AF19AE0A4B40}" dt="2020-11-04T06:30:40.442" v="47"/>
          <ac:spMkLst>
            <pc:docMk/>
            <pc:sldMk cId="4194159876" sldId="292"/>
            <ac:spMk id="4" creationId="{338BE57D-7E75-43C1-A401-FE889ED78F28}"/>
          </ac:spMkLst>
        </pc:spChg>
        <pc:spChg chg="add">
          <ac:chgData name="Culkin, Elizabeth Rose" userId="S::erculkin@iu.edu::23046696-c057-4359-8fab-51af2898f67c" providerId="AD" clId="Web-{4E2E3161-8C17-4613-A05A-AF19AE0A4B40}" dt="2020-11-04T06:30:45.973" v="48"/>
          <ac:spMkLst>
            <pc:docMk/>
            <pc:sldMk cId="4194159876" sldId="292"/>
            <ac:spMk id="5" creationId="{8E64EA6F-DB22-46F4-8DBD-A6BC707840BE}"/>
          </ac:spMkLst>
        </pc:spChg>
        <pc:spChg chg="del">
          <ac:chgData name="Culkin, Elizabeth Rose" userId="S::erculkin@iu.edu::23046696-c057-4359-8fab-51af2898f67c" providerId="AD" clId="Web-{4E2E3161-8C17-4613-A05A-AF19AE0A4B40}" dt="2020-11-04T06:30:38.583" v="45"/>
          <ac:spMkLst>
            <pc:docMk/>
            <pc:sldMk cId="4194159876" sldId="292"/>
            <ac:spMk id="17" creationId="{154F99B6-E2F1-4420-A18E-AFADA80F7C7E}"/>
          </ac:spMkLst>
        </pc:spChg>
      </pc:sldChg>
      <pc:sldChg chg="modSp">
        <pc:chgData name="Culkin, Elizabeth Rose" userId="S::erculkin@iu.edu::23046696-c057-4359-8fab-51af2898f67c" providerId="AD" clId="Web-{4E2E3161-8C17-4613-A05A-AF19AE0A4B40}" dt="2020-11-04T06:35:12.661" v="85"/>
        <pc:sldMkLst>
          <pc:docMk/>
          <pc:sldMk cId="1631939420" sldId="311"/>
        </pc:sldMkLst>
        <pc:graphicFrameChg chg="modGraphic">
          <ac:chgData name="Culkin, Elizabeth Rose" userId="S::erculkin@iu.edu::23046696-c057-4359-8fab-51af2898f67c" providerId="AD" clId="Web-{4E2E3161-8C17-4613-A05A-AF19AE0A4B40}" dt="2020-11-04T06:35:12.661" v="85"/>
          <ac:graphicFrameMkLst>
            <pc:docMk/>
            <pc:sldMk cId="1631939420" sldId="311"/>
            <ac:graphicFrameMk id="7" creationId="{C477A4A2-ED4E-4126-9E97-7E31B4C984C2}"/>
          </ac:graphicFrameMkLst>
        </pc:graphicFrameChg>
      </pc:sldChg>
      <pc:sldChg chg="modSp">
        <pc:chgData name="Culkin, Elizabeth Rose" userId="S::erculkin@iu.edu::23046696-c057-4359-8fab-51af2898f67c" providerId="AD" clId="Web-{4E2E3161-8C17-4613-A05A-AF19AE0A4B40}" dt="2020-11-04T06:35:02.895" v="83"/>
        <pc:sldMkLst>
          <pc:docMk/>
          <pc:sldMk cId="3223798780" sldId="312"/>
        </pc:sldMkLst>
        <pc:graphicFrameChg chg="modGraphic">
          <ac:chgData name="Culkin, Elizabeth Rose" userId="S::erculkin@iu.edu::23046696-c057-4359-8fab-51af2898f67c" providerId="AD" clId="Web-{4E2E3161-8C17-4613-A05A-AF19AE0A4B40}" dt="2020-11-04T06:35:02.895" v="83"/>
          <ac:graphicFrameMkLst>
            <pc:docMk/>
            <pc:sldMk cId="3223798780" sldId="312"/>
            <ac:graphicFrameMk id="4" creationId="{BE4A4FF6-0A6C-4829-9251-32DBFA4CA207}"/>
          </ac:graphicFrameMkLst>
        </pc:graphicFrameChg>
      </pc:sldChg>
      <pc:sldChg chg="modSp">
        <pc:chgData name="Culkin, Elizabeth Rose" userId="S::erculkin@iu.edu::23046696-c057-4359-8fab-51af2898f67c" providerId="AD" clId="Web-{4E2E3161-8C17-4613-A05A-AF19AE0A4B40}" dt="2020-11-04T06:34:28.161" v="79"/>
        <pc:sldMkLst>
          <pc:docMk/>
          <pc:sldMk cId="1221282094" sldId="313"/>
        </pc:sldMkLst>
        <pc:graphicFrameChg chg="modGraphic">
          <ac:chgData name="Culkin, Elizabeth Rose" userId="S::erculkin@iu.edu::23046696-c057-4359-8fab-51af2898f67c" providerId="AD" clId="Web-{4E2E3161-8C17-4613-A05A-AF19AE0A4B40}" dt="2020-11-04T06:34:28.161" v="79"/>
          <ac:graphicFrameMkLst>
            <pc:docMk/>
            <pc:sldMk cId="1221282094" sldId="313"/>
            <ac:graphicFrameMk id="7" creationId="{66834E0B-847E-413F-9883-409E24C2423A}"/>
          </ac:graphicFrameMkLst>
        </pc:graphicFrameChg>
      </pc:sldChg>
      <pc:sldChg chg="addSp delSp">
        <pc:chgData name="Culkin, Elizabeth Rose" userId="S::erculkin@iu.edu::23046696-c057-4359-8fab-51af2898f67c" providerId="AD" clId="Web-{4E2E3161-8C17-4613-A05A-AF19AE0A4B40}" dt="2020-11-04T06:28:19.333" v="16"/>
        <pc:sldMkLst>
          <pc:docMk/>
          <pc:sldMk cId="3336944456" sldId="315"/>
        </pc:sldMkLst>
        <pc:spChg chg="add">
          <ac:chgData name="Culkin, Elizabeth Rose" userId="S::erculkin@iu.edu::23046696-c057-4359-8fab-51af2898f67c" providerId="AD" clId="Web-{4E2E3161-8C17-4613-A05A-AF19AE0A4B40}" dt="2020-11-04T06:28:19.333" v="16"/>
          <ac:spMkLst>
            <pc:docMk/>
            <pc:sldMk cId="3336944456" sldId="315"/>
            <ac:spMk id="4" creationId="{DD1EC2F7-BCA8-4755-B30E-84248429A7E0}"/>
          </ac:spMkLst>
        </pc:spChg>
        <pc:spChg chg="del">
          <ac:chgData name="Culkin, Elizabeth Rose" userId="S::erculkin@iu.edu::23046696-c057-4359-8fab-51af2898f67c" providerId="AD" clId="Web-{4E2E3161-8C17-4613-A05A-AF19AE0A4B40}" dt="2020-11-04T06:28:18.973" v="15"/>
          <ac:spMkLst>
            <pc:docMk/>
            <pc:sldMk cId="3336944456" sldId="315"/>
            <ac:spMk id="8" creationId="{E7B07718-8DD0-441F-930D-A1C770467EB4}"/>
          </ac:spMkLst>
        </pc:spChg>
      </pc:sldChg>
      <pc:sldChg chg="addSp delSp modSp">
        <pc:chgData name="Culkin, Elizabeth Rose" userId="S::erculkin@iu.edu::23046696-c057-4359-8fab-51af2898f67c" providerId="AD" clId="Web-{4E2E3161-8C17-4613-A05A-AF19AE0A4B40}" dt="2020-11-04T06:28:49.833" v="28"/>
        <pc:sldMkLst>
          <pc:docMk/>
          <pc:sldMk cId="949363637" sldId="316"/>
        </pc:sldMkLst>
        <pc:spChg chg="add del">
          <ac:chgData name="Culkin, Elizabeth Rose" userId="S::erculkin@iu.edu::23046696-c057-4359-8fab-51af2898f67c" providerId="AD" clId="Web-{4E2E3161-8C17-4613-A05A-AF19AE0A4B40}" dt="2020-11-04T06:28:39.020" v="20"/>
          <ac:spMkLst>
            <pc:docMk/>
            <pc:sldMk cId="949363637" sldId="316"/>
            <ac:spMk id="4" creationId="{37B9767B-1708-4A3A-A78F-D4CAEE53C149}"/>
          </ac:spMkLst>
        </pc:spChg>
        <pc:spChg chg="del mod">
          <ac:chgData name="Culkin, Elizabeth Rose" userId="S::erculkin@iu.edu::23046696-c057-4359-8fab-51af2898f67c" providerId="AD" clId="Web-{4E2E3161-8C17-4613-A05A-AF19AE0A4B40}" dt="2020-11-04T06:28:49.411" v="27"/>
          <ac:spMkLst>
            <pc:docMk/>
            <pc:sldMk cId="949363637" sldId="316"/>
            <ac:spMk id="6" creationId="{3C78DA79-5ED4-4337-AC82-4BA3B019B4E8}"/>
          </ac:spMkLst>
        </pc:spChg>
        <pc:spChg chg="add">
          <ac:chgData name="Culkin, Elizabeth Rose" userId="S::erculkin@iu.edu::23046696-c057-4359-8fab-51af2898f67c" providerId="AD" clId="Web-{4E2E3161-8C17-4613-A05A-AF19AE0A4B40}" dt="2020-11-04T06:28:49.833" v="28"/>
          <ac:spMkLst>
            <pc:docMk/>
            <pc:sldMk cId="949363637" sldId="316"/>
            <ac:spMk id="7" creationId="{CB448927-6BE2-4F53-A4C7-BB481446273C}"/>
          </ac:spMkLst>
        </pc:spChg>
      </pc:sldChg>
      <pc:sldChg chg="addSp delSp">
        <pc:chgData name="Culkin, Elizabeth Rose" userId="S::erculkin@iu.edu::23046696-c057-4359-8fab-51af2898f67c" providerId="AD" clId="Web-{4E2E3161-8C17-4613-A05A-AF19AE0A4B40}" dt="2020-11-04T06:29:43.473" v="32"/>
        <pc:sldMkLst>
          <pc:docMk/>
          <pc:sldMk cId="1891983144" sldId="317"/>
        </pc:sldMkLst>
        <pc:spChg chg="add">
          <ac:chgData name="Culkin, Elizabeth Rose" userId="S::erculkin@iu.edu::23046696-c057-4359-8fab-51af2898f67c" providerId="AD" clId="Web-{4E2E3161-8C17-4613-A05A-AF19AE0A4B40}" dt="2020-11-04T06:29:43.473" v="32"/>
          <ac:spMkLst>
            <pc:docMk/>
            <pc:sldMk cId="1891983144" sldId="317"/>
            <ac:spMk id="4" creationId="{65DC1763-9EB3-4D4A-8D1B-758D2BE4EF8D}"/>
          </ac:spMkLst>
        </pc:spChg>
        <pc:spChg chg="del">
          <ac:chgData name="Culkin, Elizabeth Rose" userId="S::erculkin@iu.edu::23046696-c057-4359-8fab-51af2898f67c" providerId="AD" clId="Web-{4E2E3161-8C17-4613-A05A-AF19AE0A4B40}" dt="2020-11-04T06:29:42.395" v="31"/>
          <ac:spMkLst>
            <pc:docMk/>
            <pc:sldMk cId="1891983144" sldId="317"/>
            <ac:spMk id="6" creationId="{8B5FC035-7DEA-4DE4-9054-4C3AE05534CD}"/>
          </ac:spMkLst>
        </pc:spChg>
      </pc:sldChg>
      <pc:sldChg chg="addSp delSp modSp">
        <pc:chgData name="Culkin, Elizabeth Rose" userId="S::erculkin@iu.edu::23046696-c057-4359-8fab-51af2898f67c" providerId="AD" clId="Web-{4E2E3161-8C17-4613-A05A-AF19AE0A4B40}" dt="2020-11-04T06:32:43.176" v="68"/>
        <pc:sldMkLst>
          <pc:docMk/>
          <pc:sldMk cId="1948207542" sldId="318"/>
        </pc:sldMkLst>
        <pc:spChg chg="mod">
          <ac:chgData name="Culkin, Elizabeth Rose" userId="S::erculkin@iu.edu::23046696-c057-4359-8fab-51af2898f67c" providerId="AD" clId="Web-{4E2E3161-8C17-4613-A05A-AF19AE0A4B40}" dt="2020-11-04T06:32:43.176" v="68"/>
          <ac:spMkLst>
            <pc:docMk/>
            <pc:sldMk cId="1948207542" sldId="318"/>
            <ac:spMk id="2" creationId="{30DE10F1-DBA5-47D7-AA40-31C2FA83702B}"/>
          </ac:spMkLst>
        </pc:spChg>
        <pc:spChg chg="mod">
          <ac:chgData name="Culkin, Elizabeth Rose" userId="S::erculkin@iu.edu::23046696-c057-4359-8fab-51af2898f67c" providerId="AD" clId="Web-{4E2E3161-8C17-4613-A05A-AF19AE0A4B40}" dt="2020-11-04T06:32:43.176" v="68"/>
          <ac:spMkLst>
            <pc:docMk/>
            <pc:sldMk cId="1948207542" sldId="318"/>
            <ac:spMk id="8" creationId="{E279EDF9-2849-4321-B110-0291C4C7FE74}"/>
          </ac:spMkLst>
        </pc:spChg>
        <pc:spChg chg="del">
          <ac:chgData name="Culkin, Elizabeth Rose" userId="S::erculkin@iu.edu::23046696-c057-4359-8fab-51af2898f67c" providerId="AD" clId="Web-{4E2E3161-8C17-4613-A05A-AF19AE0A4B40}" dt="2020-11-04T06:32:43.176" v="68"/>
          <ac:spMkLst>
            <pc:docMk/>
            <pc:sldMk cId="1948207542" sldId="318"/>
            <ac:spMk id="13" creationId="{0700D48D-C9AA-4000-A912-29A4FEA98A9F}"/>
          </ac:spMkLst>
        </pc:spChg>
        <pc:spChg chg="add">
          <ac:chgData name="Culkin, Elizabeth Rose" userId="S::erculkin@iu.edu::23046696-c057-4359-8fab-51af2898f67c" providerId="AD" clId="Web-{4E2E3161-8C17-4613-A05A-AF19AE0A4B40}" dt="2020-11-04T06:32:43.176" v="68"/>
          <ac:spMkLst>
            <pc:docMk/>
            <pc:sldMk cId="1948207542" sldId="318"/>
            <ac:spMk id="22" creationId="{99ED5833-B85B-4103-8A3B-CAB0308E6C15}"/>
          </ac:spMkLst>
        </pc:spChg>
        <pc:picChg chg="mod">
          <ac:chgData name="Culkin, Elizabeth Rose" userId="S::erculkin@iu.edu::23046696-c057-4359-8fab-51af2898f67c" providerId="AD" clId="Web-{4E2E3161-8C17-4613-A05A-AF19AE0A4B40}" dt="2020-11-04T06:32:43.176" v="68"/>
          <ac:picMkLst>
            <pc:docMk/>
            <pc:sldMk cId="1948207542" sldId="318"/>
            <ac:picMk id="4" creationId="{87E22171-F6B1-445D-920F-F07A2DE9BB73}"/>
          </ac:picMkLst>
        </pc:picChg>
        <pc:picChg chg="mod ord">
          <ac:chgData name="Culkin, Elizabeth Rose" userId="S::erculkin@iu.edu::23046696-c057-4359-8fab-51af2898f67c" providerId="AD" clId="Web-{4E2E3161-8C17-4613-A05A-AF19AE0A4B40}" dt="2020-11-04T06:32:43.176" v="68"/>
          <ac:picMkLst>
            <pc:docMk/>
            <pc:sldMk cId="1948207542" sldId="318"/>
            <ac:picMk id="6" creationId="{63902308-50F4-4174-9D28-40A2256184FC}"/>
          </ac:picMkLst>
        </pc:picChg>
        <pc:cxnChg chg="del">
          <ac:chgData name="Culkin, Elizabeth Rose" userId="S::erculkin@iu.edu::23046696-c057-4359-8fab-51af2898f67c" providerId="AD" clId="Web-{4E2E3161-8C17-4613-A05A-AF19AE0A4B40}" dt="2020-11-04T06:32:43.176" v="68"/>
          <ac:cxnSpMkLst>
            <pc:docMk/>
            <pc:sldMk cId="1948207542" sldId="318"/>
            <ac:cxnSpMk id="15" creationId="{805E69BC-D844-4AB5-9E35-ED458EE29655}"/>
          </ac:cxnSpMkLst>
        </pc:cxnChg>
        <pc:cxnChg chg="del">
          <ac:chgData name="Culkin, Elizabeth Rose" userId="S::erculkin@iu.edu::23046696-c057-4359-8fab-51af2898f67c" providerId="AD" clId="Web-{4E2E3161-8C17-4613-A05A-AF19AE0A4B40}" dt="2020-11-04T06:32:43.176" v="68"/>
          <ac:cxnSpMkLst>
            <pc:docMk/>
            <pc:sldMk cId="1948207542" sldId="318"/>
            <ac:cxnSpMk id="17" creationId="{4312C673-8179-457E-AD2A-D1FAE4CC961A}"/>
          </ac:cxnSpMkLst>
        </pc:cxnChg>
      </pc:sldChg>
      <pc:sldChg chg="addSp delSp modSp">
        <pc:chgData name="Culkin, Elizabeth Rose" userId="S::erculkin@iu.edu::23046696-c057-4359-8fab-51af2898f67c" providerId="AD" clId="Web-{4E2E3161-8C17-4613-A05A-AF19AE0A4B40}" dt="2020-11-04T06:33:54.395" v="77"/>
        <pc:sldMkLst>
          <pc:docMk/>
          <pc:sldMk cId="1609998092" sldId="319"/>
        </pc:sldMkLst>
        <pc:spChg chg="mod">
          <ac:chgData name="Culkin, Elizabeth Rose" userId="S::erculkin@iu.edu::23046696-c057-4359-8fab-51af2898f67c" providerId="AD" clId="Web-{4E2E3161-8C17-4613-A05A-AF19AE0A4B40}" dt="2020-11-04T06:33:54.395" v="77"/>
          <ac:spMkLst>
            <pc:docMk/>
            <pc:sldMk cId="1609998092" sldId="319"/>
            <ac:spMk id="2" creationId="{79A458E1-76CE-4C7D-B084-B637B5E52730}"/>
          </ac:spMkLst>
        </pc:spChg>
        <pc:spChg chg="mod ord">
          <ac:chgData name="Culkin, Elizabeth Rose" userId="S::erculkin@iu.edu::23046696-c057-4359-8fab-51af2898f67c" providerId="AD" clId="Web-{4E2E3161-8C17-4613-A05A-AF19AE0A4B40}" dt="2020-11-04T06:33:42.708" v="76"/>
          <ac:spMkLst>
            <pc:docMk/>
            <pc:sldMk cId="1609998092" sldId="319"/>
            <ac:spMk id="3" creationId="{7C8856B4-2496-4EEE-AC00-F5DDD3388171}"/>
          </ac:spMkLst>
        </pc:spChg>
        <pc:spChg chg="del">
          <ac:chgData name="Culkin, Elizabeth Rose" userId="S::erculkin@iu.edu::23046696-c057-4359-8fab-51af2898f67c" providerId="AD" clId="Web-{4E2E3161-8C17-4613-A05A-AF19AE0A4B40}" dt="2020-11-04T06:33:19.223" v="69"/>
          <ac:spMkLst>
            <pc:docMk/>
            <pc:sldMk cId="1609998092" sldId="319"/>
            <ac:spMk id="8" creationId="{03193F60-0A71-4066-91D4-576F0AB9097C}"/>
          </ac:spMkLst>
        </pc:spChg>
        <pc:spChg chg="add del">
          <ac:chgData name="Culkin, Elizabeth Rose" userId="S::erculkin@iu.edu::23046696-c057-4359-8fab-51af2898f67c" providerId="AD" clId="Web-{4E2E3161-8C17-4613-A05A-AF19AE0A4B40}" dt="2020-11-04T06:33:42.708" v="76"/>
          <ac:spMkLst>
            <pc:docMk/>
            <pc:sldMk cId="1609998092" sldId="319"/>
            <ac:spMk id="9" creationId="{0D1D8088-559A-46A5-A801-CDF0B9476BED}"/>
          </ac:spMkLst>
        </pc:spChg>
        <pc:spChg chg="add del">
          <ac:chgData name="Culkin, Elizabeth Rose" userId="S::erculkin@iu.edu::23046696-c057-4359-8fab-51af2898f67c" providerId="AD" clId="Web-{4E2E3161-8C17-4613-A05A-AF19AE0A4B40}" dt="2020-11-04T06:33:42.708" v="76"/>
          <ac:spMkLst>
            <pc:docMk/>
            <pc:sldMk cId="1609998092" sldId="319"/>
            <ac:spMk id="15" creationId="{3776B14B-F2F4-4825-8DA8-8C7A0F2B3960}"/>
          </ac:spMkLst>
        </pc:spChg>
        <pc:spChg chg="mod ord">
          <ac:chgData name="Culkin, Elizabeth Rose" userId="S::erculkin@iu.edu::23046696-c057-4359-8fab-51af2898f67c" providerId="AD" clId="Web-{4E2E3161-8C17-4613-A05A-AF19AE0A4B40}" dt="2020-11-04T06:33:54.395" v="77"/>
          <ac:spMkLst>
            <pc:docMk/>
            <pc:sldMk cId="1609998092" sldId="319"/>
            <ac:spMk id="85" creationId="{915AED03-AE34-49AD-88AF-6A87EEC57F74}"/>
          </ac:spMkLst>
        </pc:spChg>
        <pc:spChg chg="add del">
          <ac:chgData name="Culkin, Elizabeth Rose" userId="S::erculkin@iu.edu::23046696-c057-4359-8fab-51af2898f67c" providerId="AD" clId="Web-{4E2E3161-8C17-4613-A05A-AF19AE0A4B40}" dt="2020-11-04T06:33:41.286" v="73"/>
          <ac:spMkLst>
            <pc:docMk/>
            <pc:sldMk cId="1609998092" sldId="319"/>
            <ac:spMk id="87" creationId="{DC6BEC6B-5C77-412D-B45A-5B0F46FEDAC7}"/>
          </ac:spMkLst>
        </pc:spChg>
        <pc:spChg chg="add del">
          <ac:chgData name="Culkin, Elizabeth Rose" userId="S::erculkin@iu.edu::23046696-c057-4359-8fab-51af2898f67c" providerId="AD" clId="Web-{4E2E3161-8C17-4613-A05A-AF19AE0A4B40}" dt="2020-11-04T06:33:42.692" v="75"/>
          <ac:spMkLst>
            <pc:docMk/>
            <pc:sldMk cId="1609998092" sldId="319"/>
            <ac:spMk id="88" creationId="{9427AF5F-9A0E-42B7-A252-FD64C9885F9C}"/>
          </ac:spMkLst>
        </pc:spChg>
        <pc:spChg chg="add del">
          <ac:chgData name="Culkin, Elizabeth Rose" userId="S::erculkin@iu.edu::23046696-c057-4359-8fab-51af2898f67c" providerId="AD" clId="Web-{4E2E3161-8C17-4613-A05A-AF19AE0A4B40}" dt="2020-11-04T06:33:54.395" v="77"/>
          <ac:spMkLst>
            <pc:docMk/>
            <pc:sldMk cId="1609998092" sldId="319"/>
            <ac:spMk id="89" creationId="{DC6BEC6B-5C77-412D-B45A-5B0F46FEDAC7}"/>
          </ac:spMkLst>
        </pc:spChg>
        <pc:spChg chg="add del">
          <ac:chgData name="Culkin, Elizabeth Rose" userId="S::erculkin@iu.edu::23046696-c057-4359-8fab-51af2898f67c" providerId="AD" clId="Web-{4E2E3161-8C17-4613-A05A-AF19AE0A4B40}" dt="2020-11-04T06:33:39.505" v="71"/>
          <ac:spMkLst>
            <pc:docMk/>
            <pc:sldMk cId="1609998092" sldId="319"/>
            <ac:spMk id="90" creationId="{9427AF5F-9A0E-42B7-A252-FD64C9885F9C}"/>
          </ac:spMkLst>
        </pc:spChg>
        <pc:spChg chg="add">
          <ac:chgData name="Culkin, Elizabeth Rose" userId="S::erculkin@iu.edu::23046696-c057-4359-8fab-51af2898f67c" providerId="AD" clId="Web-{4E2E3161-8C17-4613-A05A-AF19AE0A4B40}" dt="2020-11-04T06:33:54.395" v="77"/>
          <ac:spMkLst>
            <pc:docMk/>
            <pc:sldMk cId="1609998092" sldId="319"/>
            <ac:spMk id="94" creationId="{3EEB8ED6-9142-4A11-B029-18DDE98C4952}"/>
          </ac:spMkLst>
        </pc:spChg>
        <pc:grpChg chg="add del">
          <ac:chgData name="Culkin, Elizabeth Rose" userId="S::erculkin@iu.edu::23046696-c057-4359-8fab-51af2898f67c" providerId="AD" clId="Web-{4E2E3161-8C17-4613-A05A-AF19AE0A4B40}" dt="2020-11-04T06:33:42.708" v="76"/>
          <ac:grpSpMkLst>
            <pc:docMk/>
            <pc:sldMk cId="1609998092" sldId="319"/>
            <ac:grpSpMk id="11" creationId="{83E2E96F-17F7-4C8C-BDF1-6BB90A0C1D7F}"/>
          </ac:grpSpMkLst>
        </pc:grpChg>
        <pc:picChg chg="mod ord">
          <ac:chgData name="Culkin, Elizabeth Rose" userId="S::erculkin@iu.edu::23046696-c057-4359-8fab-51af2898f67c" providerId="AD" clId="Web-{4E2E3161-8C17-4613-A05A-AF19AE0A4B40}" dt="2020-11-04T06:33:54.395" v="77"/>
          <ac:picMkLst>
            <pc:docMk/>
            <pc:sldMk cId="1609998092" sldId="319"/>
            <ac:picMk id="83" creationId="{C7619914-6105-406B-8075-CE527AFB31D2}"/>
          </ac:picMkLst>
        </pc:picChg>
      </pc:sldChg>
      <pc:sldChg chg="modSp">
        <pc:chgData name="Culkin, Elizabeth Rose" userId="S::erculkin@iu.edu::23046696-c057-4359-8fab-51af2898f67c" providerId="AD" clId="Web-{4E2E3161-8C17-4613-A05A-AF19AE0A4B40}" dt="2020-11-04T06:34:39.395" v="81"/>
        <pc:sldMkLst>
          <pc:docMk/>
          <pc:sldMk cId="1207153951" sldId="322"/>
        </pc:sldMkLst>
        <pc:graphicFrameChg chg="modGraphic">
          <ac:chgData name="Culkin, Elizabeth Rose" userId="S::erculkin@iu.edu::23046696-c057-4359-8fab-51af2898f67c" providerId="AD" clId="Web-{4E2E3161-8C17-4613-A05A-AF19AE0A4B40}" dt="2020-11-04T06:34:39.395" v="81"/>
          <ac:graphicFrameMkLst>
            <pc:docMk/>
            <pc:sldMk cId="1207153951" sldId="322"/>
            <ac:graphicFrameMk id="4" creationId="{5840776A-E36D-4F94-962D-8DE1150CD8C1}"/>
          </ac:graphicFrameMkLst>
        </pc:graphicFrameChg>
      </pc:sldChg>
      <pc:sldChg chg="modSp">
        <pc:chgData name="Culkin, Elizabeth Rose" userId="S::erculkin@iu.edu::23046696-c057-4359-8fab-51af2898f67c" providerId="AD" clId="Web-{4E2E3161-8C17-4613-A05A-AF19AE0A4B40}" dt="2020-11-04T06:31:13.864" v="53" actId="20577"/>
        <pc:sldMkLst>
          <pc:docMk/>
          <pc:sldMk cId="1249521826" sldId="325"/>
        </pc:sldMkLst>
        <pc:spChg chg="mod">
          <ac:chgData name="Culkin, Elizabeth Rose" userId="S::erculkin@iu.edu::23046696-c057-4359-8fab-51af2898f67c" providerId="AD" clId="Web-{4E2E3161-8C17-4613-A05A-AF19AE0A4B40}" dt="2020-11-04T06:31:13.864" v="53" actId="20577"/>
          <ac:spMkLst>
            <pc:docMk/>
            <pc:sldMk cId="1249521826" sldId="325"/>
            <ac:spMk id="17" creationId="{154F99B6-E2F1-4420-A18E-AFADA80F7C7E}"/>
          </ac:spMkLst>
        </pc:spChg>
      </pc:sldChg>
    </pc:docChg>
  </pc:docChgLst>
  <pc:docChgLst>
    <pc:chgData name="Stanko, Chris" userId="8ff9eadf-e5f1-4fb9-a0f7-fc833b46f49f" providerId="ADAL" clId="{D32F1A94-4389-4BD6-B814-EBFFDA8F7B4E}"/>
    <pc:docChg chg="undo custSel mod addSld delSld modSld sldOrd">
      <pc:chgData name="Stanko, Chris" userId="8ff9eadf-e5f1-4fb9-a0f7-fc833b46f49f" providerId="ADAL" clId="{D32F1A94-4389-4BD6-B814-EBFFDA8F7B4E}" dt="2020-11-06T13:17:09.391" v="1233" actId="20577"/>
      <pc:docMkLst>
        <pc:docMk/>
      </pc:docMkLst>
      <pc:sldChg chg="addSp modSp mod">
        <pc:chgData name="Stanko, Chris" userId="8ff9eadf-e5f1-4fb9-a0f7-fc833b46f49f" providerId="ADAL" clId="{D32F1A94-4389-4BD6-B814-EBFFDA8F7B4E}" dt="2020-11-04T06:21:35.613" v="1141" actId="962"/>
        <pc:sldMkLst>
          <pc:docMk/>
          <pc:sldMk cId="109857222" sldId="256"/>
        </pc:sldMkLst>
        <pc:picChg chg="add mod">
          <ac:chgData name="Stanko, Chris" userId="8ff9eadf-e5f1-4fb9-a0f7-fc833b46f49f" providerId="ADAL" clId="{D32F1A94-4389-4BD6-B814-EBFFDA8F7B4E}" dt="2020-11-04T06:14:06.937" v="1136" actId="1076"/>
          <ac:picMkLst>
            <pc:docMk/>
            <pc:sldMk cId="109857222" sldId="256"/>
            <ac:picMk id="5" creationId="{04F0CE45-FE32-441E-9712-B1AFDCC5C785}"/>
          </ac:picMkLst>
        </pc:picChg>
        <pc:picChg chg="add mod">
          <ac:chgData name="Stanko, Chris" userId="8ff9eadf-e5f1-4fb9-a0f7-fc833b46f49f" providerId="ADAL" clId="{D32F1A94-4389-4BD6-B814-EBFFDA8F7B4E}" dt="2020-11-04T06:21:35.613" v="1141" actId="962"/>
          <ac:picMkLst>
            <pc:docMk/>
            <pc:sldMk cId="109857222" sldId="256"/>
            <ac:picMk id="7" creationId="{E3FAADED-ED2A-4013-8736-2B2141566707}"/>
          </ac:picMkLst>
        </pc:picChg>
      </pc:sldChg>
      <pc:sldChg chg="modSp mod">
        <pc:chgData name="Stanko, Chris" userId="8ff9eadf-e5f1-4fb9-a0f7-fc833b46f49f" providerId="ADAL" clId="{D32F1A94-4389-4BD6-B814-EBFFDA8F7B4E}" dt="2020-11-06T13:17:09.391" v="1233" actId="20577"/>
        <pc:sldMkLst>
          <pc:docMk/>
          <pc:sldMk cId="1957587403" sldId="279"/>
        </pc:sldMkLst>
        <pc:graphicFrameChg chg="modGraphic">
          <ac:chgData name="Stanko, Chris" userId="8ff9eadf-e5f1-4fb9-a0f7-fc833b46f49f" providerId="ADAL" clId="{D32F1A94-4389-4BD6-B814-EBFFDA8F7B4E}" dt="2020-11-06T13:17:09.391" v="1233" actId="20577"/>
          <ac:graphicFrameMkLst>
            <pc:docMk/>
            <pc:sldMk cId="1957587403" sldId="279"/>
            <ac:graphicFrameMk id="14" creationId="{83A3378F-82ED-40E7-9E9A-7979D5E9A9CD}"/>
          </ac:graphicFrameMkLst>
        </pc:graphicFrameChg>
      </pc:sldChg>
      <pc:sldChg chg="addSp delSp modSp mod modNotesTx">
        <pc:chgData name="Stanko, Chris" userId="8ff9eadf-e5f1-4fb9-a0f7-fc833b46f49f" providerId="ADAL" clId="{D32F1A94-4389-4BD6-B814-EBFFDA8F7B4E}" dt="2020-11-06T01:37:25.449" v="1198" actId="20577"/>
        <pc:sldMkLst>
          <pc:docMk/>
          <pc:sldMk cId="771184044" sldId="287"/>
        </pc:sldMkLst>
        <pc:spChg chg="add mod">
          <ac:chgData name="Stanko, Chris" userId="8ff9eadf-e5f1-4fb9-a0f7-fc833b46f49f" providerId="ADAL" clId="{D32F1A94-4389-4BD6-B814-EBFFDA8F7B4E}" dt="2020-11-06T01:10:36.765" v="1153" actId="1076"/>
          <ac:spMkLst>
            <pc:docMk/>
            <pc:sldMk cId="771184044" sldId="287"/>
            <ac:spMk id="7" creationId="{7D734250-12C8-4EA6-BA65-EC1CE41A427D}"/>
          </ac:spMkLst>
        </pc:spChg>
        <pc:spChg chg="del">
          <ac:chgData name="Stanko, Chris" userId="8ff9eadf-e5f1-4fb9-a0f7-fc833b46f49f" providerId="ADAL" clId="{D32F1A94-4389-4BD6-B814-EBFFDA8F7B4E}" dt="2020-11-04T05:13:34.657" v="638" actId="22"/>
          <ac:spMkLst>
            <pc:docMk/>
            <pc:sldMk cId="771184044" sldId="287"/>
            <ac:spMk id="8" creationId="{36B21F74-5822-4DC1-A647-E2829D8084E2}"/>
          </ac:spMkLst>
        </pc:spChg>
        <pc:spChg chg="add del mod">
          <ac:chgData name="Stanko, Chris" userId="8ff9eadf-e5f1-4fb9-a0f7-fc833b46f49f" providerId="ADAL" clId="{D32F1A94-4389-4BD6-B814-EBFFDA8F7B4E}" dt="2020-11-04T05:40:05.694" v="875" actId="22"/>
          <ac:spMkLst>
            <pc:docMk/>
            <pc:sldMk cId="771184044" sldId="287"/>
            <ac:spMk id="16" creationId="{B345D132-B336-46C8-AA27-77E18878BAA4}"/>
          </ac:spMkLst>
        </pc:spChg>
        <pc:spChg chg="add mod">
          <ac:chgData name="Stanko, Chris" userId="8ff9eadf-e5f1-4fb9-a0f7-fc833b46f49f" providerId="ADAL" clId="{D32F1A94-4389-4BD6-B814-EBFFDA8F7B4E}" dt="2020-11-04T05:48:38.038" v="1127" actId="403"/>
          <ac:spMkLst>
            <pc:docMk/>
            <pc:sldMk cId="771184044" sldId="287"/>
            <ac:spMk id="20" creationId="{68B63BC7-1067-4B9B-9063-481C0513636A}"/>
          </ac:spMkLst>
        </pc:spChg>
        <pc:graphicFrameChg chg="mod">
          <ac:chgData name="Stanko, Chris" userId="8ff9eadf-e5f1-4fb9-a0f7-fc833b46f49f" providerId="ADAL" clId="{D32F1A94-4389-4BD6-B814-EBFFDA8F7B4E}" dt="2020-11-06T01:10:31.152" v="1151" actId="1076"/>
          <ac:graphicFrameMkLst>
            <pc:docMk/>
            <pc:sldMk cId="771184044" sldId="287"/>
            <ac:graphicFrameMk id="6" creationId="{6A26287B-C0A3-45AA-AF16-16106EC1BDBD}"/>
          </ac:graphicFrameMkLst>
        </pc:graphicFrameChg>
        <pc:graphicFrameChg chg="modGraphic">
          <ac:chgData name="Stanko, Chris" userId="8ff9eadf-e5f1-4fb9-a0f7-fc833b46f49f" providerId="ADAL" clId="{D32F1A94-4389-4BD6-B814-EBFFDA8F7B4E}" dt="2020-11-06T01:37:25.449" v="1198" actId="20577"/>
          <ac:graphicFrameMkLst>
            <pc:docMk/>
            <pc:sldMk cId="771184044" sldId="287"/>
            <ac:graphicFrameMk id="14" creationId="{224323E5-7276-4FB8-AF47-707A9B6D8B09}"/>
          </ac:graphicFrameMkLst>
        </pc:graphicFrameChg>
        <pc:picChg chg="add del mod ord">
          <ac:chgData name="Stanko, Chris" userId="8ff9eadf-e5f1-4fb9-a0f7-fc833b46f49f" providerId="ADAL" clId="{D32F1A94-4389-4BD6-B814-EBFFDA8F7B4E}" dt="2020-11-04T05:39:33.115" v="874" actId="478"/>
          <ac:picMkLst>
            <pc:docMk/>
            <pc:sldMk cId="771184044" sldId="287"/>
            <ac:picMk id="6" creationId="{FC2E1284-12DC-419C-814C-08729E1760D7}"/>
          </ac:picMkLst>
        </pc:picChg>
        <pc:picChg chg="add mod ord">
          <ac:chgData name="Stanko, Chris" userId="8ff9eadf-e5f1-4fb9-a0f7-fc833b46f49f" providerId="ADAL" clId="{D32F1A94-4389-4BD6-B814-EBFFDA8F7B4E}" dt="2020-11-06T01:10:45.985" v="1155" actId="1076"/>
          <ac:picMkLst>
            <pc:docMk/>
            <pc:sldMk cId="771184044" sldId="287"/>
            <ac:picMk id="18" creationId="{004CCBBD-60C0-4397-83D2-9AF9DDECF229}"/>
          </ac:picMkLst>
        </pc:picChg>
      </pc:sldChg>
      <pc:sldChg chg="addSp modSp mod">
        <pc:chgData name="Stanko, Chris" userId="8ff9eadf-e5f1-4fb9-a0f7-fc833b46f49f" providerId="ADAL" clId="{D32F1A94-4389-4BD6-B814-EBFFDA8F7B4E}" dt="2020-11-04T03:44:18.942" v="637" actId="20577"/>
        <pc:sldMkLst>
          <pc:docMk/>
          <pc:sldMk cId="3064219551" sldId="294"/>
        </pc:sldMkLst>
        <pc:spChg chg="add mod">
          <ac:chgData name="Stanko, Chris" userId="8ff9eadf-e5f1-4fb9-a0f7-fc833b46f49f" providerId="ADAL" clId="{D32F1A94-4389-4BD6-B814-EBFFDA8F7B4E}" dt="2020-11-04T03:44:18.942" v="637" actId="20577"/>
          <ac:spMkLst>
            <pc:docMk/>
            <pc:sldMk cId="3064219551" sldId="294"/>
            <ac:spMk id="4" creationId="{75004C5F-61A5-40E8-BE2B-9A89541F841E}"/>
          </ac:spMkLst>
        </pc:spChg>
      </pc:sldChg>
      <pc:sldChg chg="addSp modSp mod ord">
        <pc:chgData name="Stanko, Chris" userId="8ff9eadf-e5f1-4fb9-a0f7-fc833b46f49f" providerId="ADAL" clId="{D32F1A94-4389-4BD6-B814-EBFFDA8F7B4E}" dt="2020-11-04T05:59:01.560" v="1129"/>
        <pc:sldMkLst>
          <pc:docMk/>
          <pc:sldMk cId="691193222" sldId="298"/>
        </pc:sldMkLst>
        <pc:spChg chg="mod">
          <ac:chgData name="Stanko, Chris" userId="8ff9eadf-e5f1-4fb9-a0f7-fc833b46f49f" providerId="ADAL" clId="{D32F1A94-4389-4BD6-B814-EBFFDA8F7B4E}" dt="2020-11-04T02:18:57.477" v="37" actId="14100"/>
          <ac:spMkLst>
            <pc:docMk/>
            <pc:sldMk cId="691193222" sldId="298"/>
            <ac:spMk id="2" creationId="{79A458E1-76CE-4C7D-B084-B637B5E52730}"/>
          </ac:spMkLst>
        </pc:spChg>
        <pc:spChg chg="mod">
          <ac:chgData name="Stanko, Chris" userId="8ff9eadf-e5f1-4fb9-a0f7-fc833b46f49f" providerId="ADAL" clId="{D32F1A94-4389-4BD6-B814-EBFFDA8F7B4E}" dt="2020-11-04T02:42:58.232" v="400" actId="12"/>
          <ac:spMkLst>
            <pc:docMk/>
            <pc:sldMk cId="691193222" sldId="298"/>
            <ac:spMk id="7" creationId="{AEAEADF5-069C-4FFD-85FF-FA0EA8009790}"/>
          </ac:spMkLst>
        </pc:spChg>
        <pc:spChg chg="add mod">
          <ac:chgData name="Stanko, Chris" userId="8ff9eadf-e5f1-4fb9-a0f7-fc833b46f49f" providerId="ADAL" clId="{D32F1A94-4389-4BD6-B814-EBFFDA8F7B4E}" dt="2020-11-04T02:19:59.892" v="63" actId="1076"/>
          <ac:spMkLst>
            <pc:docMk/>
            <pc:sldMk cId="691193222" sldId="298"/>
            <ac:spMk id="14" creationId="{F47E6226-8217-4E09-B168-1FB9243FD649}"/>
          </ac:spMkLst>
        </pc:spChg>
        <pc:picChg chg="add mod">
          <ac:chgData name="Stanko, Chris" userId="8ff9eadf-e5f1-4fb9-a0f7-fc833b46f49f" providerId="ADAL" clId="{D32F1A94-4389-4BD6-B814-EBFFDA8F7B4E}" dt="2020-11-04T02:18:05.557" v="10" actId="1076"/>
          <ac:picMkLst>
            <pc:docMk/>
            <pc:sldMk cId="691193222" sldId="298"/>
            <ac:picMk id="1026" creationId="{A0C00C65-4B03-4DF8-B371-35DBC8886441}"/>
          </ac:picMkLst>
        </pc:picChg>
      </pc:sldChg>
      <pc:sldChg chg="addSp delSp modSp mod">
        <pc:chgData name="Stanko, Chris" userId="8ff9eadf-e5f1-4fb9-a0f7-fc833b46f49f" providerId="ADAL" clId="{D32F1A94-4389-4BD6-B814-EBFFDA8F7B4E}" dt="2020-11-04T02:34:20.906" v="158" actId="20577"/>
        <pc:sldMkLst>
          <pc:docMk/>
          <pc:sldMk cId="2098699593" sldId="299"/>
        </pc:sldMkLst>
        <pc:spChg chg="mod">
          <ac:chgData name="Stanko, Chris" userId="8ff9eadf-e5f1-4fb9-a0f7-fc833b46f49f" providerId="ADAL" clId="{D32F1A94-4389-4BD6-B814-EBFFDA8F7B4E}" dt="2020-11-04T02:34:20.906" v="158" actId="20577"/>
          <ac:spMkLst>
            <pc:docMk/>
            <pc:sldMk cId="2098699593" sldId="299"/>
            <ac:spMk id="4" creationId="{97942F6B-12D1-44F0-917E-41D30F22CC5B}"/>
          </ac:spMkLst>
        </pc:spChg>
        <pc:spChg chg="del">
          <ac:chgData name="Stanko, Chris" userId="8ff9eadf-e5f1-4fb9-a0f7-fc833b46f49f" providerId="ADAL" clId="{D32F1A94-4389-4BD6-B814-EBFFDA8F7B4E}" dt="2020-11-04T02:27:40.427" v="130"/>
          <ac:spMkLst>
            <pc:docMk/>
            <pc:sldMk cId="2098699593" sldId="299"/>
            <ac:spMk id="7" creationId="{AEAEADF5-069C-4FFD-85FF-FA0EA8009790}"/>
          </ac:spMkLst>
        </pc:spChg>
        <pc:picChg chg="add mod">
          <ac:chgData name="Stanko, Chris" userId="8ff9eadf-e5f1-4fb9-a0f7-fc833b46f49f" providerId="ADAL" clId="{D32F1A94-4389-4BD6-B814-EBFFDA8F7B4E}" dt="2020-11-04T02:27:50.149" v="133" actId="1076"/>
          <ac:picMkLst>
            <pc:docMk/>
            <pc:sldMk cId="2098699593" sldId="299"/>
            <ac:picMk id="9218" creationId="{35B28018-DA5E-40CC-92EA-511DA4FDBB1F}"/>
          </ac:picMkLst>
        </pc:picChg>
      </pc:sldChg>
      <pc:sldChg chg="addSp delSp modSp mod">
        <pc:chgData name="Stanko, Chris" userId="8ff9eadf-e5f1-4fb9-a0f7-fc833b46f49f" providerId="ADAL" clId="{D32F1A94-4389-4BD6-B814-EBFFDA8F7B4E}" dt="2020-11-06T01:20:49.583" v="1160" actId="1076"/>
        <pc:sldMkLst>
          <pc:docMk/>
          <pc:sldMk cId="1455498490" sldId="300"/>
        </pc:sldMkLst>
        <pc:spChg chg="mod">
          <ac:chgData name="Stanko, Chris" userId="8ff9eadf-e5f1-4fb9-a0f7-fc833b46f49f" providerId="ADAL" clId="{D32F1A94-4389-4BD6-B814-EBFFDA8F7B4E}" dt="2020-11-04T02:21:29.610" v="98" actId="20577"/>
          <ac:spMkLst>
            <pc:docMk/>
            <pc:sldMk cId="1455498490" sldId="300"/>
            <ac:spMk id="2" creationId="{79A458E1-76CE-4C7D-B084-B637B5E52730}"/>
          </ac:spMkLst>
        </pc:spChg>
        <pc:spChg chg="mod">
          <ac:chgData name="Stanko, Chris" userId="8ff9eadf-e5f1-4fb9-a0f7-fc833b46f49f" providerId="ADAL" clId="{D32F1A94-4389-4BD6-B814-EBFFDA8F7B4E}" dt="2020-11-04T02:43:07.338" v="402" actId="12"/>
          <ac:spMkLst>
            <pc:docMk/>
            <pc:sldMk cId="1455498490" sldId="300"/>
            <ac:spMk id="4" creationId="{79E7F6D4-CB55-41BF-B12B-394348169FAA}"/>
          </ac:spMkLst>
        </pc:spChg>
        <pc:spChg chg="add del mod">
          <ac:chgData name="Stanko, Chris" userId="8ff9eadf-e5f1-4fb9-a0f7-fc833b46f49f" providerId="ADAL" clId="{D32F1A94-4389-4BD6-B814-EBFFDA8F7B4E}" dt="2020-11-06T01:20:42.850" v="1157"/>
          <ac:spMkLst>
            <pc:docMk/>
            <pc:sldMk cId="1455498490" sldId="300"/>
            <ac:spMk id="5" creationId="{28A7263B-F88C-4069-ABB0-4AE1E137A45B}"/>
          </ac:spMkLst>
        </pc:spChg>
        <pc:spChg chg="del">
          <ac:chgData name="Stanko, Chris" userId="8ff9eadf-e5f1-4fb9-a0f7-fc833b46f49f" providerId="ADAL" clId="{D32F1A94-4389-4BD6-B814-EBFFDA8F7B4E}" dt="2020-11-04T02:20:48.460" v="64"/>
          <ac:spMkLst>
            <pc:docMk/>
            <pc:sldMk cId="1455498490" sldId="300"/>
            <ac:spMk id="7" creationId="{AEAEADF5-069C-4FFD-85FF-FA0EA8009790}"/>
          </ac:spMkLst>
        </pc:spChg>
        <pc:picChg chg="add mod">
          <ac:chgData name="Stanko, Chris" userId="8ff9eadf-e5f1-4fb9-a0f7-fc833b46f49f" providerId="ADAL" clId="{D32F1A94-4389-4BD6-B814-EBFFDA8F7B4E}" dt="2020-11-06T01:20:49.583" v="1160" actId="1076"/>
          <ac:picMkLst>
            <pc:docMk/>
            <pc:sldMk cId="1455498490" sldId="300"/>
            <ac:picMk id="1026" creationId="{8538A7D2-5D79-4150-8CB0-BAC7BB33E9EE}"/>
          </ac:picMkLst>
        </pc:picChg>
        <pc:picChg chg="add del mod">
          <ac:chgData name="Stanko, Chris" userId="8ff9eadf-e5f1-4fb9-a0f7-fc833b46f49f" providerId="ADAL" clId="{D32F1A94-4389-4BD6-B814-EBFFDA8F7B4E}" dt="2020-11-06T01:20:39.607" v="1156" actId="478"/>
          <ac:picMkLst>
            <pc:docMk/>
            <pc:sldMk cId="1455498490" sldId="300"/>
            <ac:picMk id="2050" creationId="{C381AD74-3239-4B70-B97A-2C7778FB98B1}"/>
          </ac:picMkLst>
        </pc:picChg>
      </pc:sldChg>
      <pc:sldChg chg="addSp delSp modSp mod">
        <pc:chgData name="Stanko, Chris" userId="8ff9eadf-e5f1-4fb9-a0f7-fc833b46f49f" providerId="ADAL" clId="{D32F1A94-4389-4BD6-B814-EBFFDA8F7B4E}" dt="2020-11-04T02:43:13.038" v="403" actId="12"/>
        <pc:sldMkLst>
          <pc:docMk/>
          <pc:sldMk cId="2093217840" sldId="301"/>
        </pc:sldMkLst>
        <pc:spChg chg="mod">
          <ac:chgData name="Stanko, Chris" userId="8ff9eadf-e5f1-4fb9-a0f7-fc833b46f49f" providerId="ADAL" clId="{D32F1A94-4389-4BD6-B814-EBFFDA8F7B4E}" dt="2020-11-04T02:43:13.038" v="403" actId="12"/>
          <ac:spMkLst>
            <pc:docMk/>
            <pc:sldMk cId="2093217840" sldId="301"/>
            <ac:spMk id="4" creationId="{35F0316F-6727-4B01-A0D2-D7818DEC20C8}"/>
          </ac:spMkLst>
        </pc:spChg>
        <pc:spChg chg="del">
          <ac:chgData name="Stanko, Chris" userId="8ff9eadf-e5f1-4fb9-a0f7-fc833b46f49f" providerId="ADAL" clId="{D32F1A94-4389-4BD6-B814-EBFFDA8F7B4E}" dt="2020-11-04T02:22:00.515" v="99"/>
          <ac:spMkLst>
            <pc:docMk/>
            <pc:sldMk cId="2093217840" sldId="301"/>
            <ac:spMk id="7" creationId="{AEAEADF5-069C-4FFD-85FF-FA0EA8009790}"/>
          </ac:spMkLst>
        </pc:spChg>
        <pc:picChg chg="add mod">
          <ac:chgData name="Stanko, Chris" userId="8ff9eadf-e5f1-4fb9-a0f7-fc833b46f49f" providerId="ADAL" clId="{D32F1A94-4389-4BD6-B814-EBFFDA8F7B4E}" dt="2020-11-04T02:22:00.515" v="99"/>
          <ac:picMkLst>
            <pc:docMk/>
            <pc:sldMk cId="2093217840" sldId="301"/>
            <ac:picMk id="3074" creationId="{916D5A75-0879-4DC8-9F39-1C8EB266F9EC}"/>
          </ac:picMkLst>
        </pc:picChg>
      </pc:sldChg>
      <pc:sldChg chg="addSp delSp modSp mod">
        <pc:chgData name="Stanko, Chris" userId="8ff9eadf-e5f1-4fb9-a0f7-fc833b46f49f" providerId="ADAL" clId="{D32F1A94-4389-4BD6-B814-EBFFDA8F7B4E}" dt="2020-11-04T05:41:14.835" v="905" actId="1076"/>
        <pc:sldMkLst>
          <pc:docMk/>
          <pc:sldMk cId="2050387602" sldId="302"/>
        </pc:sldMkLst>
        <pc:spChg chg="mod">
          <ac:chgData name="Stanko, Chris" userId="8ff9eadf-e5f1-4fb9-a0f7-fc833b46f49f" providerId="ADAL" clId="{D32F1A94-4389-4BD6-B814-EBFFDA8F7B4E}" dt="2020-11-04T02:43:18.945" v="404" actId="12"/>
          <ac:spMkLst>
            <pc:docMk/>
            <pc:sldMk cId="2050387602" sldId="302"/>
            <ac:spMk id="4" creationId="{2AC91882-ECDF-4A5A-9550-0A3E9B484F58}"/>
          </ac:spMkLst>
        </pc:spChg>
        <pc:spChg chg="del">
          <ac:chgData name="Stanko, Chris" userId="8ff9eadf-e5f1-4fb9-a0f7-fc833b46f49f" providerId="ADAL" clId="{D32F1A94-4389-4BD6-B814-EBFFDA8F7B4E}" dt="2020-11-04T02:22:42.899" v="103"/>
          <ac:spMkLst>
            <pc:docMk/>
            <pc:sldMk cId="2050387602" sldId="302"/>
            <ac:spMk id="7" creationId="{AEAEADF5-069C-4FFD-85FF-FA0EA8009790}"/>
          </ac:spMkLst>
        </pc:spChg>
        <pc:picChg chg="add mod">
          <ac:chgData name="Stanko, Chris" userId="8ff9eadf-e5f1-4fb9-a0f7-fc833b46f49f" providerId="ADAL" clId="{D32F1A94-4389-4BD6-B814-EBFFDA8F7B4E}" dt="2020-11-04T05:41:14.835" v="905" actId="1076"/>
          <ac:picMkLst>
            <pc:docMk/>
            <pc:sldMk cId="2050387602" sldId="302"/>
            <ac:picMk id="4098" creationId="{F7B2D6F6-BFE3-4BE9-AD9E-968D40DCC25C}"/>
          </ac:picMkLst>
        </pc:picChg>
      </pc:sldChg>
      <pc:sldChg chg="addSp delSp modSp">
        <pc:chgData name="Stanko, Chris" userId="8ff9eadf-e5f1-4fb9-a0f7-fc833b46f49f" providerId="ADAL" clId="{D32F1A94-4389-4BD6-B814-EBFFDA8F7B4E}" dt="2020-11-06T01:40:04.180" v="1204" actId="14100"/>
        <pc:sldMkLst>
          <pc:docMk/>
          <pc:sldMk cId="296096092" sldId="303"/>
        </pc:sldMkLst>
        <pc:spChg chg="add del mod">
          <ac:chgData name="Stanko, Chris" userId="8ff9eadf-e5f1-4fb9-a0f7-fc833b46f49f" providerId="ADAL" clId="{D32F1A94-4389-4BD6-B814-EBFFDA8F7B4E}" dt="2020-11-06T01:39:55.667" v="1201"/>
          <ac:spMkLst>
            <pc:docMk/>
            <pc:sldMk cId="296096092" sldId="303"/>
            <ac:spMk id="5" creationId="{91273816-7BDD-4371-ACE7-E03110FEA23D}"/>
          </ac:spMkLst>
        </pc:spChg>
        <pc:spChg chg="del">
          <ac:chgData name="Stanko, Chris" userId="8ff9eadf-e5f1-4fb9-a0f7-fc833b46f49f" providerId="ADAL" clId="{D32F1A94-4389-4BD6-B814-EBFFDA8F7B4E}" dt="2020-11-04T02:23:33.672" v="106"/>
          <ac:spMkLst>
            <pc:docMk/>
            <pc:sldMk cId="296096092" sldId="303"/>
            <ac:spMk id="7" creationId="{AEAEADF5-069C-4FFD-85FF-FA0EA8009790}"/>
          </ac:spMkLst>
        </pc:spChg>
        <pc:picChg chg="add mod">
          <ac:chgData name="Stanko, Chris" userId="8ff9eadf-e5f1-4fb9-a0f7-fc833b46f49f" providerId="ADAL" clId="{D32F1A94-4389-4BD6-B814-EBFFDA8F7B4E}" dt="2020-11-06T01:40:04.180" v="1204" actId="14100"/>
          <ac:picMkLst>
            <pc:docMk/>
            <pc:sldMk cId="296096092" sldId="303"/>
            <ac:picMk id="3074" creationId="{F0DC5B09-2726-4F3F-991E-54413C0DD0B8}"/>
          </ac:picMkLst>
        </pc:picChg>
        <pc:picChg chg="add del mod">
          <ac:chgData name="Stanko, Chris" userId="8ff9eadf-e5f1-4fb9-a0f7-fc833b46f49f" providerId="ADAL" clId="{D32F1A94-4389-4BD6-B814-EBFFDA8F7B4E}" dt="2020-11-06T01:39:53.015" v="1200" actId="478"/>
          <ac:picMkLst>
            <pc:docMk/>
            <pc:sldMk cId="296096092" sldId="303"/>
            <ac:picMk id="5122" creationId="{F8B2EE79-6409-4CC0-BED9-0653B7F9A422}"/>
          </ac:picMkLst>
        </pc:picChg>
      </pc:sldChg>
      <pc:sldChg chg="addSp modSp mod">
        <pc:chgData name="Stanko, Chris" userId="8ff9eadf-e5f1-4fb9-a0f7-fc833b46f49f" providerId="ADAL" clId="{D32F1A94-4389-4BD6-B814-EBFFDA8F7B4E}" dt="2020-11-06T01:41:43.701" v="1206" actId="1076"/>
        <pc:sldMkLst>
          <pc:docMk/>
          <pc:sldMk cId="1672228316" sldId="304"/>
        </pc:sldMkLst>
        <pc:spChg chg="add mod">
          <ac:chgData name="Stanko, Chris" userId="8ff9eadf-e5f1-4fb9-a0f7-fc833b46f49f" providerId="ADAL" clId="{D32F1A94-4389-4BD6-B814-EBFFDA8F7B4E}" dt="2020-11-04T02:43:28.282" v="405" actId="12"/>
          <ac:spMkLst>
            <pc:docMk/>
            <pc:sldMk cId="1672228316" sldId="304"/>
            <ac:spMk id="4" creationId="{9FD62736-A399-4F9A-8748-35C37F95B223}"/>
          </ac:spMkLst>
        </pc:spChg>
        <pc:picChg chg="add mod">
          <ac:chgData name="Stanko, Chris" userId="8ff9eadf-e5f1-4fb9-a0f7-fc833b46f49f" providerId="ADAL" clId="{D32F1A94-4389-4BD6-B814-EBFFDA8F7B4E}" dt="2020-11-06T01:41:43.701" v="1206" actId="1076"/>
          <ac:picMkLst>
            <pc:docMk/>
            <pc:sldMk cId="1672228316" sldId="304"/>
            <ac:picMk id="6146" creationId="{A9E0FF4E-F3A2-4DC6-B5A1-A0B80742839D}"/>
          </ac:picMkLst>
        </pc:picChg>
      </pc:sldChg>
      <pc:sldChg chg="addSp delSp modSp mod">
        <pc:chgData name="Stanko, Chris" userId="8ff9eadf-e5f1-4fb9-a0f7-fc833b46f49f" providerId="ADAL" clId="{D32F1A94-4389-4BD6-B814-EBFFDA8F7B4E}" dt="2020-11-06T01:50:39.872" v="1210" actId="1076"/>
        <pc:sldMkLst>
          <pc:docMk/>
          <pc:sldMk cId="2082713225" sldId="305"/>
        </pc:sldMkLst>
        <pc:spChg chg="add mod">
          <ac:chgData name="Stanko, Chris" userId="8ff9eadf-e5f1-4fb9-a0f7-fc833b46f49f" providerId="ADAL" clId="{D32F1A94-4389-4BD6-B814-EBFFDA8F7B4E}" dt="2020-11-04T02:43:34.602" v="406" actId="12"/>
          <ac:spMkLst>
            <pc:docMk/>
            <pc:sldMk cId="2082713225" sldId="305"/>
            <ac:spMk id="4" creationId="{F00F38BA-9953-442A-B180-E35AA548EB43}"/>
          </ac:spMkLst>
        </pc:spChg>
        <pc:picChg chg="add mod">
          <ac:chgData name="Stanko, Chris" userId="8ff9eadf-e5f1-4fb9-a0f7-fc833b46f49f" providerId="ADAL" clId="{D32F1A94-4389-4BD6-B814-EBFFDA8F7B4E}" dt="2020-11-06T01:50:39.872" v="1210" actId="1076"/>
          <ac:picMkLst>
            <pc:docMk/>
            <pc:sldMk cId="2082713225" sldId="305"/>
            <ac:picMk id="4098" creationId="{DDB7C2FA-6213-46BA-9104-C1687CC0AEA6}"/>
          </ac:picMkLst>
        </pc:picChg>
        <pc:picChg chg="add del mod">
          <ac:chgData name="Stanko, Chris" userId="8ff9eadf-e5f1-4fb9-a0f7-fc833b46f49f" providerId="ADAL" clId="{D32F1A94-4389-4BD6-B814-EBFFDA8F7B4E}" dt="2020-11-06T01:50:27.129" v="1207" actId="478"/>
          <ac:picMkLst>
            <pc:docMk/>
            <pc:sldMk cId="2082713225" sldId="305"/>
            <ac:picMk id="7170" creationId="{2134E083-96B0-4746-94FF-3CBEB8972EA7}"/>
          </ac:picMkLst>
        </pc:picChg>
      </pc:sldChg>
      <pc:sldChg chg="addSp delSp modSp mod">
        <pc:chgData name="Stanko, Chris" userId="8ff9eadf-e5f1-4fb9-a0f7-fc833b46f49f" providerId="ADAL" clId="{D32F1A94-4389-4BD6-B814-EBFFDA8F7B4E}" dt="2020-11-06T01:58:49.554" v="1222" actId="1076"/>
        <pc:sldMkLst>
          <pc:docMk/>
          <pc:sldMk cId="4206694738" sldId="306"/>
        </pc:sldMkLst>
        <pc:spChg chg="mod">
          <ac:chgData name="Stanko, Chris" userId="8ff9eadf-e5f1-4fb9-a0f7-fc833b46f49f" providerId="ADAL" clId="{D32F1A94-4389-4BD6-B814-EBFFDA8F7B4E}" dt="2020-11-04T05:42:12.962" v="943" actId="5793"/>
          <ac:spMkLst>
            <pc:docMk/>
            <pc:sldMk cId="4206694738" sldId="306"/>
            <ac:spMk id="2" creationId="{10D8DB05-94C7-4B5B-B931-ECEC6D56B6B7}"/>
          </ac:spMkLst>
        </pc:spChg>
        <pc:spChg chg="add mod">
          <ac:chgData name="Stanko, Chris" userId="8ff9eadf-e5f1-4fb9-a0f7-fc833b46f49f" providerId="ADAL" clId="{D32F1A94-4389-4BD6-B814-EBFFDA8F7B4E}" dt="2020-11-04T02:43:39.977" v="407" actId="12"/>
          <ac:spMkLst>
            <pc:docMk/>
            <pc:sldMk cId="4206694738" sldId="306"/>
            <ac:spMk id="14" creationId="{4BFE9315-0CA6-426F-A1BD-9602B98B2FD2}"/>
          </ac:spMkLst>
        </pc:spChg>
        <pc:picChg chg="add del mod">
          <ac:chgData name="Stanko, Chris" userId="8ff9eadf-e5f1-4fb9-a0f7-fc833b46f49f" providerId="ADAL" clId="{D32F1A94-4389-4BD6-B814-EBFFDA8F7B4E}" dt="2020-11-06T01:58:30.605" v="1219"/>
          <ac:picMkLst>
            <pc:docMk/>
            <pc:sldMk cId="4206694738" sldId="306"/>
            <ac:picMk id="5122" creationId="{EC401FE3-6125-4B9B-A7FA-8725CEF290AD}"/>
          </ac:picMkLst>
        </pc:picChg>
        <pc:picChg chg="add mod">
          <ac:chgData name="Stanko, Chris" userId="8ff9eadf-e5f1-4fb9-a0f7-fc833b46f49f" providerId="ADAL" clId="{D32F1A94-4389-4BD6-B814-EBFFDA8F7B4E}" dt="2020-11-06T01:58:49.554" v="1222" actId="1076"/>
          <ac:picMkLst>
            <pc:docMk/>
            <pc:sldMk cId="4206694738" sldId="306"/>
            <ac:picMk id="5124" creationId="{BB879078-9613-4F6C-9453-6C08AA921332}"/>
          </ac:picMkLst>
        </pc:picChg>
        <pc:picChg chg="add del mod">
          <ac:chgData name="Stanko, Chris" userId="8ff9eadf-e5f1-4fb9-a0f7-fc833b46f49f" providerId="ADAL" clId="{D32F1A94-4389-4BD6-B814-EBFFDA8F7B4E}" dt="2020-11-06T01:58:05.426" v="1211" actId="478"/>
          <ac:picMkLst>
            <pc:docMk/>
            <pc:sldMk cId="4206694738" sldId="306"/>
            <ac:picMk id="8194" creationId="{05873070-A186-4444-8722-6EFE091EE3F4}"/>
          </ac:picMkLst>
        </pc:picChg>
      </pc:sldChg>
      <pc:sldChg chg="addSp delSp modSp add del mod setBg">
        <pc:chgData name="Stanko, Chris" userId="8ff9eadf-e5f1-4fb9-a0f7-fc833b46f49f" providerId="ADAL" clId="{D32F1A94-4389-4BD6-B814-EBFFDA8F7B4E}" dt="2020-11-06T01:59:13.955" v="1227" actId="14100"/>
        <pc:sldMkLst>
          <pc:docMk/>
          <pc:sldMk cId="581604831" sldId="308"/>
        </pc:sldMkLst>
        <pc:spChg chg="mod">
          <ac:chgData name="Stanko, Chris" userId="8ff9eadf-e5f1-4fb9-a0f7-fc833b46f49f" providerId="ADAL" clId="{D32F1A94-4389-4BD6-B814-EBFFDA8F7B4E}" dt="2020-11-04T02:43:44.524" v="408" actId="12"/>
          <ac:spMkLst>
            <pc:docMk/>
            <pc:sldMk cId="581604831" sldId="308"/>
            <ac:spMk id="4" creationId="{97942F6B-12D1-44F0-917E-41D30F22CC5B}"/>
          </ac:spMkLst>
        </pc:spChg>
        <pc:spChg chg="add del mod">
          <ac:chgData name="Stanko, Chris" userId="8ff9eadf-e5f1-4fb9-a0f7-fc833b46f49f" providerId="ADAL" clId="{D32F1A94-4389-4BD6-B814-EBFFDA8F7B4E}" dt="2020-11-06T01:59:04.244" v="1224"/>
          <ac:spMkLst>
            <pc:docMk/>
            <pc:sldMk cId="581604831" sldId="308"/>
            <ac:spMk id="5" creationId="{98097F4F-F497-4390-A2D1-C38015E056DA}"/>
          </ac:spMkLst>
        </pc:spChg>
        <pc:spChg chg="add del mod">
          <ac:chgData name="Stanko, Chris" userId="8ff9eadf-e5f1-4fb9-a0f7-fc833b46f49f" providerId="ADAL" clId="{D32F1A94-4389-4BD6-B814-EBFFDA8F7B4E}" dt="2020-11-04T02:28:25.453" v="137"/>
          <ac:spMkLst>
            <pc:docMk/>
            <pc:sldMk cId="581604831" sldId="308"/>
            <ac:spMk id="6" creationId="{8D37C5F8-2C73-4D86-8505-4912B242C21B}"/>
          </ac:spMkLst>
        </pc:spChg>
        <pc:picChg chg="add mod">
          <ac:chgData name="Stanko, Chris" userId="8ff9eadf-e5f1-4fb9-a0f7-fc833b46f49f" providerId="ADAL" clId="{D32F1A94-4389-4BD6-B814-EBFFDA8F7B4E}" dt="2020-11-06T01:59:13.955" v="1227" actId="14100"/>
          <ac:picMkLst>
            <pc:docMk/>
            <pc:sldMk cId="581604831" sldId="308"/>
            <ac:picMk id="6146" creationId="{9FA638F2-54E9-4EED-93A7-31BDE4CE0BF3}"/>
          </ac:picMkLst>
        </pc:picChg>
        <pc:picChg chg="del">
          <ac:chgData name="Stanko, Chris" userId="8ff9eadf-e5f1-4fb9-a0f7-fc833b46f49f" providerId="ADAL" clId="{D32F1A94-4389-4BD6-B814-EBFFDA8F7B4E}" dt="2020-11-04T02:28:22.743" v="136" actId="478"/>
          <ac:picMkLst>
            <pc:docMk/>
            <pc:sldMk cId="581604831" sldId="308"/>
            <ac:picMk id="9218" creationId="{35B28018-DA5E-40CC-92EA-511DA4FDBB1F}"/>
          </ac:picMkLst>
        </pc:picChg>
        <pc:picChg chg="add del">
          <ac:chgData name="Stanko, Chris" userId="8ff9eadf-e5f1-4fb9-a0f7-fc833b46f49f" providerId="ADAL" clId="{D32F1A94-4389-4BD6-B814-EBFFDA8F7B4E}" dt="2020-11-04T02:28:22.743" v="136" actId="478"/>
          <ac:picMkLst>
            <pc:docMk/>
            <pc:sldMk cId="581604831" sldId="308"/>
            <ac:picMk id="10242" creationId="{60492131-6205-46C8-B5EB-43D1D1B0C3E6}"/>
          </ac:picMkLst>
        </pc:picChg>
        <pc:picChg chg="add del mod">
          <ac:chgData name="Stanko, Chris" userId="8ff9eadf-e5f1-4fb9-a0f7-fc833b46f49f" providerId="ADAL" clId="{D32F1A94-4389-4BD6-B814-EBFFDA8F7B4E}" dt="2020-11-06T01:59:00.864" v="1223" actId="478"/>
          <ac:picMkLst>
            <pc:docMk/>
            <pc:sldMk cId="581604831" sldId="308"/>
            <ac:picMk id="10244" creationId="{4C828DAD-88B0-4EA8-8B24-4423A9B7BEDA}"/>
          </ac:picMkLst>
        </pc:picChg>
        <pc:picChg chg="add del">
          <ac:chgData name="Stanko, Chris" userId="8ff9eadf-e5f1-4fb9-a0f7-fc833b46f49f" providerId="ADAL" clId="{D32F1A94-4389-4BD6-B814-EBFFDA8F7B4E}" dt="2020-11-04T02:28:51.718" v="141"/>
          <ac:picMkLst>
            <pc:docMk/>
            <pc:sldMk cId="581604831" sldId="308"/>
            <ac:picMk id="10246" creationId="{D5F7E9F1-E3AD-4476-8028-D7543A104F62}"/>
          </ac:picMkLst>
        </pc:picChg>
      </pc:sldChg>
      <pc:sldChg chg="addSp delSp modSp add mod">
        <pc:chgData name="Stanko, Chris" userId="8ff9eadf-e5f1-4fb9-a0f7-fc833b46f49f" providerId="ADAL" clId="{D32F1A94-4389-4BD6-B814-EBFFDA8F7B4E}" dt="2020-11-04T02:43:50.262" v="409" actId="12"/>
        <pc:sldMkLst>
          <pc:docMk/>
          <pc:sldMk cId="3585334940" sldId="309"/>
        </pc:sldMkLst>
        <pc:spChg chg="mod">
          <ac:chgData name="Stanko, Chris" userId="8ff9eadf-e5f1-4fb9-a0f7-fc833b46f49f" providerId="ADAL" clId="{D32F1A94-4389-4BD6-B814-EBFFDA8F7B4E}" dt="2020-11-04T02:43:50.262" v="409" actId="12"/>
          <ac:spMkLst>
            <pc:docMk/>
            <pc:sldMk cId="3585334940" sldId="309"/>
            <ac:spMk id="4" creationId="{97942F6B-12D1-44F0-917E-41D30F22CC5B}"/>
          </ac:spMkLst>
        </pc:spChg>
        <pc:spChg chg="add del mod">
          <ac:chgData name="Stanko, Chris" userId="8ff9eadf-e5f1-4fb9-a0f7-fc833b46f49f" providerId="ADAL" clId="{D32F1A94-4389-4BD6-B814-EBFFDA8F7B4E}" dt="2020-11-04T02:29:21.121" v="146"/>
          <ac:spMkLst>
            <pc:docMk/>
            <pc:sldMk cId="3585334940" sldId="309"/>
            <ac:spMk id="6" creationId="{93B4EF6B-1312-4541-A020-CDCDE880D414}"/>
          </ac:spMkLst>
        </pc:spChg>
        <pc:picChg chg="del">
          <ac:chgData name="Stanko, Chris" userId="8ff9eadf-e5f1-4fb9-a0f7-fc833b46f49f" providerId="ADAL" clId="{D32F1A94-4389-4BD6-B814-EBFFDA8F7B4E}" dt="2020-11-04T02:29:18.751" v="145" actId="478"/>
          <ac:picMkLst>
            <pc:docMk/>
            <pc:sldMk cId="3585334940" sldId="309"/>
            <ac:picMk id="10244" creationId="{4C828DAD-88B0-4EA8-8B24-4423A9B7BEDA}"/>
          </ac:picMkLst>
        </pc:picChg>
        <pc:picChg chg="add mod">
          <ac:chgData name="Stanko, Chris" userId="8ff9eadf-e5f1-4fb9-a0f7-fc833b46f49f" providerId="ADAL" clId="{D32F1A94-4389-4BD6-B814-EBFFDA8F7B4E}" dt="2020-11-04T02:29:53.733" v="153" actId="1076"/>
          <ac:picMkLst>
            <pc:docMk/>
            <pc:sldMk cId="3585334940" sldId="309"/>
            <ac:picMk id="11266" creationId="{0E14E495-0EF9-47CE-9C51-DC556C12740F}"/>
          </ac:picMkLst>
        </pc:picChg>
      </pc:sldChg>
      <pc:sldChg chg="addSp delSp modSp new mod setBg">
        <pc:chgData name="Stanko, Chris" userId="8ff9eadf-e5f1-4fb9-a0f7-fc833b46f49f" providerId="ADAL" clId="{D32F1A94-4389-4BD6-B814-EBFFDA8F7B4E}" dt="2020-11-04T05:48:07.729" v="1125" actId="26606"/>
        <pc:sldMkLst>
          <pc:docMk/>
          <pc:sldMk cId="1948207542" sldId="318"/>
        </pc:sldMkLst>
        <pc:spChg chg="mod ord">
          <ac:chgData name="Stanko, Chris" userId="8ff9eadf-e5f1-4fb9-a0f7-fc833b46f49f" providerId="ADAL" clId="{D32F1A94-4389-4BD6-B814-EBFFDA8F7B4E}" dt="2020-11-04T05:48:07.729" v="1125" actId="26606"/>
          <ac:spMkLst>
            <pc:docMk/>
            <pc:sldMk cId="1948207542" sldId="318"/>
            <ac:spMk id="2" creationId="{30DE10F1-DBA5-47D7-AA40-31C2FA83702B}"/>
          </ac:spMkLst>
        </pc:spChg>
        <pc:spChg chg="add del mod">
          <ac:chgData name="Stanko, Chris" userId="8ff9eadf-e5f1-4fb9-a0f7-fc833b46f49f" providerId="ADAL" clId="{D32F1A94-4389-4BD6-B814-EBFFDA8F7B4E}" dt="2020-11-04T05:47:43.448" v="1106" actId="478"/>
          <ac:spMkLst>
            <pc:docMk/>
            <pc:sldMk cId="1948207542" sldId="318"/>
            <ac:spMk id="7" creationId="{2F7A66A8-E1A4-488E-8235-AE9028A65F12}"/>
          </ac:spMkLst>
        </pc:spChg>
        <pc:spChg chg="add mod ord">
          <ac:chgData name="Stanko, Chris" userId="8ff9eadf-e5f1-4fb9-a0f7-fc833b46f49f" providerId="ADAL" clId="{D32F1A94-4389-4BD6-B814-EBFFDA8F7B4E}" dt="2020-11-04T05:48:07.729" v="1125" actId="26606"/>
          <ac:spMkLst>
            <pc:docMk/>
            <pc:sldMk cId="1948207542" sldId="318"/>
            <ac:spMk id="8" creationId="{E279EDF9-2849-4321-B110-0291C4C7FE74}"/>
          </ac:spMkLst>
        </pc:spChg>
        <pc:spChg chg="add">
          <ac:chgData name="Stanko, Chris" userId="8ff9eadf-e5f1-4fb9-a0f7-fc833b46f49f" providerId="ADAL" clId="{D32F1A94-4389-4BD6-B814-EBFFDA8F7B4E}" dt="2020-11-04T05:48:07.729" v="1125" actId="26606"/>
          <ac:spMkLst>
            <pc:docMk/>
            <pc:sldMk cId="1948207542" sldId="318"/>
            <ac:spMk id="13" creationId="{0700D48D-C9AA-4000-A912-29A4FEA98A9F}"/>
          </ac:spMkLst>
        </pc:spChg>
        <pc:picChg chg="add mod">
          <ac:chgData name="Stanko, Chris" userId="8ff9eadf-e5f1-4fb9-a0f7-fc833b46f49f" providerId="ADAL" clId="{D32F1A94-4389-4BD6-B814-EBFFDA8F7B4E}" dt="2020-11-04T05:48:07.729" v="1125" actId="26606"/>
          <ac:picMkLst>
            <pc:docMk/>
            <pc:sldMk cId="1948207542" sldId="318"/>
            <ac:picMk id="4" creationId="{87E22171-F6B1-445D-920F-F07A2DE9BB73}"/>
          </ac:picMkLst>
        </pc:picChg>
        <pc:picChg chg="add mod">
          <ac:chgData name="Stanko, Chris" userId="8ff9eadf-e5f1-4fb9-a0f7-fc833b46f49f" providerId="ADAL" clId="{D32F1A94-4389-4BD6-B814-EBFFDA8F7B4E}" dt="2020-11-04T05:48:07.729" v="1125" actId="26606"/>
          <ac:picMkLst>
            <pc:docMk/>
            <pc:sldMk cId="1948207542" sldId="318"/>
            <ac:picMk id="6" creationId="{63902308-50F4-4174-9D28-40A2256184FC}"/>
          </ac:picMkLst>
        </pc:picChg>
        <pc:cxnChg chg="add">
          <ac:chgData name="Stanko, Chris" userId="8ff9eadf-e5f1-4fb9-a0f7-fc833b46f49f" providerId="ADAL" clId="{D32F1A94-4389-4BD6-B814-EBFFDA8F7B4E}" dt="2020-11-04T05:48:07.729" v="1125" actId="26606"/>
          <ac:cxnSpMkLst>
            <pc:docMk/>
            <pc:sldMk cId="1948207542" sldId="318"/>
            <ac:cxnSpMk id="15" creationId="{805E69BC-D844-4AB5-9E35-ED458EE29655}"/>
          </ac:cxnSpMkLst>
        </pc:cxnChg>
        <pc:cxnChg chg="add">
          <ac:chgData name="Stanko, Chris" userId="8ff9eadf-e5f1-4fb9-a0f7-fc833b46f49f" providerId="ADAL" clId="{D32F1A94-4389-4BD6-B814-EBFFDA8F7B4E}" dt="2020-11-04T05:48:07.729" v="1125" actId="26606"/>
          <ac:cxnSpMkLst>
            <pc:docMk/>
            <pc:sldMk cId="1948207542" sldId="318"/>
            <ac:cxnSpMk id="17" creationId="{4312C673-8179-457E-AD2A-D1FAE4CC961A}"/>
          </ac:cxnSpMkLst>
        </pc:cxnChg>
      </pc:sldChg>
      <pc:sldChg chg="addSp delSp modSp ord">
        <pc:chgData name="Stanko, Chris" userId="8ff9eadf-e5f1-4fb9-a0f7-fc833b46f49f" providerId="ADAL" clId="{D32F1A94-4389-4BD6-B814-EBFFDA8F7B4E}" dt="2020-11-06T01:30:03.280" v="1166" actId="1076"/>
        <pc:sldMkLst>
          <pc:docMk/>
          <pc:sldMk cId="1609998092" sldId="319"/>
        </pc:sldMkLst>
        <pc:picChg chg="del">
          <ac:chgData name="Stanko, Chris" userId="8ff9eadf-e5f1-4fb9-a0f7-fc833b46f49f" providerId="ADAL" clId="{D32F1A94-4389-4BD6-B814-EBFFDA8F7B4E}" dt="2020-11-06T01:29:46.989" v="1161" actId="478"/>
          <ac:picMkLst>
            <pc:docMk/>
            <pc:sldMk cId="1609998092" sldId="319"/>
            <ac:picMk id="83" creationId="{C7619914-6105-406B-8075-CE527AFB31D2}"/>
          </ac:picMkLst>
        </pc:picChg>
        <pc:picChg chg="add mod">
          <ac:chgData name="Stanko, Chris" userId="8ff9eadf-e5f1-4fb9-a0f7-fc833b46f49f" providerId="ADAL" clId="{D32F1A94-4389-4BD6-B814-EBFFDA8F7B4E}" dt="2020-11-06T01:30:03.280" v="1166" actId="1076"/>
          <ac:picMkLst>
            <pc:docMk/>
            <pc:sldMk cId="1609998092" sldId="319"/>
            <ac:picMk id="2050" creationId="{5851D194-D571-4722-A004-011AF96BC33C}"/>
          </ac:picMkLst>
        </pc:picChg>
      </pc:sldChg>
      <pc:sldChg chg="del ord">
        <pc:chgData name="Stanko, Chris" userId="8ff9eadf-e5f1-4fb9-a0f7-fc833b46f49f" providerId="ADAL" clId="{D32F1A94-4389-4BD6-B814-EBFFDA8F7B4E}" dt="2020-11-04T06:30:49.331" v="1149" actId="47"/>
        <pc:sldMkLst>
          <pc:docMk/>
          <pc:sldMk cId="3536528998" sldId="320"/>
        </pc:sldMkLst>
      </pc:sldChg>
      <pc:sldChg chg="delSp add del setBg delDesignElem">
        <pc:chgData name="Stanko, Chris" userId="8ff9eadf-e5f1-4fb9-a0f7-fc833b46f49f" providerId="ADAL" clId="{D32F1A94-4389-4BD6-B814-EBFFDA8F7B4E}" dt="2020-11-04T06:29:16.975" v="1148" actId="2696"/>
        <pc:sldMkLst>
          <pc:docMk/>
          <pc:sldMk cId="717461371" sldId="324"/>
        </pc:sldMkLst>
        <pc:spChg chg="del">
          <ac:chgData name="Stanko, Chris" userId="8ff9eadf-e5f1-4fb9-a0f7-fc833b46f49f" providerId="ADAL" clId="{D32F1A94-4389-4BD6-B814-EBFFDA8F7B4E}" dt="2020-11-04T06:29:00.898" v="1147"/>
          <ac:spMkLst>
            <pc:docMk/>
            <pc:sldMk cId="717461371" sldId="324"/>
            <ac:spMk id="9" creationId="{0D1D8088-559A-46A5-A801-CDF0B9476BED}"/>
          </ac:spMkLst>
        </pc:spChg>
        <pc:spChg chg="del">
          <ac:chgData name="Stanko, Chris" userId="8ff9eadf-e5f1-4fb9-a0f7-fc833b46f49f" providerId="ADAL" clId="{D32F1A94-4389-4BD6-B814-EBFFDA8F7B4E}" dt="2020-11-04T06:29:00.898" v="1147"/>
          <ac:spMkLst>
            <pc:docMk/>
            <pc:sldMk cId="717461371" sldId="324"/>
            <ac:spMk id="15" creationId="{3776B14B-F2F4-4825-8DA8-8C7A0F2B3960}"/>
          </ac:spMkLst>
        </pc:spChg>
        <pc:grpChg chg="del">
          <ac:chgData name="Stanko, Chris" userId="8ff9eadf-e5f1-4fb9-a0f7-fc833b46f49f" providerId="ADAL" clId="{D32F1A94-4389-4BD6-B814-EBFFDA8F7B4E}" dt="2020-11-04T06:29:00.898" v="1147"/>
          <ac:grpSpMkLst>
            <pc:docMk/>
            <pc:sldMk cId="717461371" sldId="324"/>
            <ac:grpSpMk id="11" creationId="{83E2E96F-17F7-4C8C-BDF1-6BB90A0C1D7F}"/>
          </ac:grpSpMkLst>
        </pc:grpChg>
      </pc:sldChg>
    </pc:docChg>
  </pc:docChgLst>
  <pc:docChgLst>
    <pc:chgData name="Culkin, Elizabeth Rose" userId="S::erculkin@iu.edu::23046696-c057-4359-8fab-51af2898f67c" providerId="AD" clId="Web-{6658D90F-7EDB-48BF-A2B4-038B3D396FAF}"/>
    <pc:docChg chg="modSld">
      <pc:chgData name="Culkin, Elizabeth Rose" userId="S::erculkin@iu.edu::23046696-c057-4359-8fab-51af2898f67c" providerId="AD" clId="Web-{6658D90F-7EDB-48BF-A2B4-038B3D396FAF}" dt="2020-11-06T01:46:44.392" v="3" actId="1076"/>
      <pc:docMkLst>
        <pc:docMk/>
      </pc:docMkLst>
      <pc:sldChg chg="modSp">
        <pc:chgData name="Culkin, Elizabeth Rose" userId="S::erculkin@iu.edu::23046696-c057-4359-8fab-51af2898f67c" providerId="AD" clId="Web-{6658D90F-7EDB-48BF-A2B4-038B3D396FAF}" dt="2020-11-06T01:46:10.939" v="1" actId="1076"/>
        <pc:sldMkLst>
          <pc:docMk/>
          <pc:sldMk cId="771184044" sldId="287"/>
        </pc:sldMkLst>
        <pc:spChg chg="mod">
          <ac:chgData name="Culkin, Elizabeth Rose" userId="S::erculkin@iu.edu::23046696-c057-4359-8fab-51af2898f67c" providerId="AD" clId="Web-{6658D90F-7EDB-48BF-A2B4-038B3D396FAF}" dt="2020-11-06T01:46:10.939" v="1" actId="1076"/>
          <ac:spMkLst>
            <pc:docMk/>
            <pc:sldMk cId="771184044" sldId="287"/>
            <ac:spMk id="7" creationId="{7D734250-12C8-4EA6-BA65-EC1CE41A427D}"/>
          </ac:spMkLst>
        </pc:spChg>
      </pc:sldChg>
      <pc:sldChg chg="modSp">
        <pc:chgData name="Culkin, Elizabeth Rose" userId="S::erculkin@iu.edu::23046696-c057-4359-8fab-51af2898f67c" providerId="AD" clId="Web-{6658D90F-7EDB-48BF-A2B4-038B3D396FAF}" dt="2020-11-06T01:46:44.392" v="3" actId="1076"/>
        <pc:sldMkLst>
          <pc:docMk/>
          <pc:sldMk cId="1987748027" sldId="289"/>
        </pc:sldMkLst>
        <pc:spChg chg="mod">
          <ac:chgData name="Culkin, Elizabeth Rose" userId="S::erculkin@iu.edu::23046696-c057-4359-8fab-51af2898f67c" providerId="AD" clId="Web-{6658D90F-7EDB-48BF-A2B4-038B3D396FAF}" dt="2020-11-06T01:46:44.392" v="3" actId="1076"/>
          <ac:spMkLst>
            <pc:docMk/>
            <pc:sldMk cId="1987748027" sldId="289"/>
            <ac:spMk id="17" creationId="{93EEA17E-9642-5B44-AD2D-B7E6BD49C846}"/>
          </ac:spMkLst>
        </pc:spChg>
      </pc:sldChg>
    </pc:docChg>
  </pc:docChgLst>
  <pc:docChgLst>
    <pc:chgData name="Stanko, Chris" userId="S::stankoc@iu.edu::8ff9eadf-e5f1-4fb9-a0f7-fc833b46f49f" providerId="AD" clId="Web-{1D876B2F-B6F4-44D0-976C-99DC1CB87F6F}"/>
    <pc:docChg chg="modSld">
      <pc:chgData name="Stanko, Chris" userId="S::stankoc@iu.edu::8ff9eadf-e5f1-4fb9-a0f7-fc833b46f49f" providerId="AD" clId="Web-{1D876B2F-B6F4-44D0-976C-99DC1CB87F6F}" dt="2020-11-04T05:11:00.665" v="2"/>
      <pc:docMkLst>
        <pc:docMk/>
      </pc:docMkLst>
      <pc:sldChg chg="modNotes">
        <pc:chgData name="Stanko, Chris" userId="S::stankoc@iu.edu::8ff9eadf-e5f1-4fb9-a0f7-fc833b46f49f" providerId="AD" clId="Web-{1D876B2F-B6F4-44D0-976C-99DC1CB87F6F}" dt="2020-11-04T05:11:00.665" v="2"/>
        <pc:sldMkLst>
          <pc:docMk/>
          <pc:sldMk cId="771184044" sldId="287"/>
        </pc:sldMkLst>
      </pc:sldChg>
    </pc:docChg>
  </pc:docChgLst>
  <pc:docChgLst>
    <pc:chgData name="Culkin, Elizabeth Rose" userId="23046696-c057-4359-8fab-51af2898f67c" providerId="ADAL" clId="{5C86A110-8981-4D98-9609-5C6846537FCA}"/>
    <pc:docChg chg="undo custSel modSld">
      <pc:chgData name="Culkin, Elizabeth Rose" userId="23046696-c057-4359-8fab-51af2898f67c" providerId="ADAL" clId="{5C86A110-8981-4D98-9609-5C6846537FCA}" dt="2020-11-06T01:53:52.976" v="1098" actId="1076"/>
      <pc:docMkLst>
        <pc:docMk/>
      </pc:docMkLst>
      <pc:sldChg chg="modSp mod">
        <pc:chgData name="Culkin, Elizabeth Rose" userId="23046696-c057-4359-8fab-51af2898f67c" providerId="ADAL" clId="{5C86A110-8981-4D98-9609-5C6846537FCA}" dt="2020-11-06T01:00:12.907" v="574" actId="3626"/>
        <pc:sldMkLst>
          <pc:docMk/>
          <pc:sldMk cId="3340092554" sldId="269"/>
        </pc:sldMkLst>
        <pc:spChg chg="mod">
          <ac:chgData name="Culkin, Elizabeth Rose" userId="23046696-c057-4359-8fab-51af2898f67c" providerId="ADAL" clId="{5C86A110-8981-4D98-9609-5C6846537FCA}" dt="2020-11-06T01:00:12.907" v="574" actId="3626"/>
          <ac:spMkLst>
            <pc:docMk/>
            <pc:sldMk cId="3340092554" sldId="269"/>
            <ac:spMk id="3" creationId="{62DEFF91-3283-41E5-BEEC-15B9C87EFE76}"/>
          </ac:spMkLst>
        </pc:spChg>
      </pc:sldChg>
      <pc:sldChg chg="modSp mod">
        <pc:chgData name="Culkin, Elizabeth Rose" userId="23046696-c057-4359-8fab-51af2898f67c" providerId="ADAL" clId="{5C86A110-8981-4D98-9609-5C6846537FCA}" dt="2020-11-06T01:18:17.056" v="992" actId="207"/>
        <pc:sldMkLst>
          <pc:docMk/>
          <pc:sldMk cId="1977002402" sldId="277"/>
        </pc:sldMkLst>
        <pc:spChg chg="mod">
          <ac:chgData name="Culkin, Elizabeth Rose" userId="23046696-c057-4359-8fab-51af2898f67c" providerId="ADAL" clId="{5C86A110-8981-4D98-9609-5C6846537FCA}" dt="2020-11-04T04:36:18.997" v="95" actId="20577"/>
          <ac:spMkLst>
            <pc:docMk/>
            <pc:sldMk cId="1977002402" sldId="277"/>
            <ac:spMk id="2" creationId="{79A458E1-76CE-4C7D-B084-B637B5E52730}"/>
          </ac:spMkLst>
        </pc:spChg>
        <pc:spChg chg="mod">
          <ac:chgData name="Culkin, Elizabeth Rose" userId="23046696-c057-4359-8fab-51af2898f67c" providerId="ADAL" clId="{5C86A110-8981-4D98-9609-5C6846537FCA}" dt="2020-11-06T01:18:17.056" v="992" actId="207"/>
          <ac:spMkLst>
            <pc:docMk/>
            <pc:sldMk cId="1977002402" sldId="277"/>
            <ac:spMk id="8" creationId="{C1721ADF-F734-41CF-82A3-1AE95C82855E}"/>
          </ac:spMkLst>
        </pc:spChg>
      </pc:sldChg>
      <pc:sldChg chg="addSp delSp modSp mod">
        <pc:chgData name="Culkin, Elizabeth Rose" userId="23046696-c057-4359-8fab-51af2898f67c" providerId="ADAL" clId="{5C86A110-8981-4D98-9609-5C6846537FCA}" dt="2020-11-06T01:18:37.234" v="996" actId="207"/>
        <pc:sldMkLst>
          <pc:docMk/>
          <pc:sldMk cId="468061610" sldId="278"/>
        </pc:sldMkLst>
        <pc:spChg chg="add mod">
          <ac:chgData name="Culkin, Elizabeth Rose" userId="23046696-c057-4359-8fab-51af2898f67c" providerId="ADAL" clId="{5C86A110-8981-4D98-9609-5C6846537FCA}" dt="2020-11-06T01:18:37.234" v="996" actId="207"/>
          <ac:spMkLst>
            <pc:docMk/>
            <pc:sldMk cId="468061610" sldId="278"/>
            <ac:spMk id="4" creationId="{772981FD-E527-481C-8AC8-324CFDEE6905}"/>
          </ac:spMkLst>
        </pc:spChg>
        <pc:spChg chg="del">
          <ac:chgData name="Culkin, Elizabeth Rose" userId="23046696-c057-4359-8fab-51af2898f67c" providerId="ADAL" clId="{5C86A110-8981-4D98-9609-5C6846537FCA}" dt="2020-11-06T01:18:26.316" v="993" actId="478"/>
          <ac:spMkLst>
            <pc:docMk/>
            <pc:sldMk cId="468061610" sldId="278"/>
            <ac:spMk id="8" creationId="{0BC258D9-ECED-41C9-A689-901A6573E82B}"/>
          </ac:spMkLst>
        </pc:spChg>
      </pc:sldChg>
      <pc:sldChg chg="addSp delSp modSp mod">
        <pc:chgData name="Culkin, Elizabeth Rose" userId="23046696-c057-4359-8fab-51af2898f67c" providerId="ADAL" clId="{5C86A110-8981-4D98-9609-5C6846537FCA}" dt="2020-11-06T01:19:29.627" v="1012" actId="207"/>
        <pc:sldMkLst>
          <pc:docMk/>
          <pc:sldMk cId="1957587403" sldId="279"/>
        </pc:sldMkLst>
        <pc:spChg chg="add mod">
          <ac:chgData name="Culkin, Elizabeth Rose" userId="23046696-c057-4359-8fab-51af2898f67c" providerId="ADAL" clId="{5C86A110-8981-4D98-9609-5C6846537FCA}" dt="2020-11-06T01:19:29.627" v="1012" actId="207"/>
          <ac:spMkLst>
            <pc:docMk/>
            <pc:sldMk cId="1957587403" sldId="279"/>
            <ac:spMk id="4" creationId="{7B714B65-76E9-475D-8D7F-C554D4A53739}"/>
          </ac:spMkLst>
        </pc:spChg>
        <pc:spChg chg="del">
          <ac:chgData name="Culkin, Elizabeth Rose" userId="23046696-c057-4359-8fab-51af2898f67c" providerId="ADAL" clId="{5C86A110-8981-4D98-9609-5C6846537FCA}" dt="2020-11-06T01:19:16.934" v="1009" actId="478"/>
          <ac:spMkLst>
            <pc:docMk/>
            <pc:sldMk cId="1957587403" sldId="279"/>
            <ac:spMk id="23" creationId="{FD3D687E-834A-4F08-B8A1-180249AF992B}"/>
          </ac:spMkLst>
        </pc:spChg>
      </pc:sldChg>
      <pc:sldChg chg="addSp delSp mod">
        <pc:chgData name="Culkin, Elizabeth Rose" userId="23046696-c057-4359-8fab-51af2898f67c" providerId="ADAL" clId="{5C86A110-8981-4D98-9609-5C6846537FCA}" dt="2020-11-06T01:18:45.349" v="998" actId="22"/>
        <pc:sldMkLst>
          <pc:docMk/>
          <pc:sldMk cId="2284706496" sldId="280"/>
        </pc:sldMkLst>
        <pc:spChg chg="add">
          <ac:chgData name="Culkin, Elizabeth Rose" userId="23046696-c057-4359-8fab-51af2898f67c" providerId="ADAL" clId="{5C86A110-8981-4D98-9609-5C6846537FCA}" dt="2020-11-06T01:18:45.349" v="998" actId="22"/>
          <ac:spMkLst>
            <pc:docMk/>
            <pc:sldMk cId="2284706496" sldId="280"/>
            <ac:spMk id="5" creationId="{664FC504-3396-4CA6-9D62-8106794D71C5}"/>
          </ac:spMkLst>
        </pc:spChg>
        <pc:spChg chg="del">
          <ac:chgData name="Culkin, Elizabeth Rose" userId="23046696-c057-4359-8fab-51af2898f67c" providerId="ADAL" clId="{5C86A110-8981-4D98-9609-5C6846537FCA}" dt="2020-11-06T01:18:45.024" v="997" actId="478"/>
          <ac:spMkLst>
            <pc:docMk/>
            <pc:sldMk cId="2284706496" sldId="280"/>
            <ac:spMk id="51" creationId="{FBAB1381-5F22-473E-A7A1-6237A0943316}"/>
          </ac:spMkLst>
        </pc:spChg>
      </pc:sldChg>
      <pc:sldChg chg="addSp delSp mod">
        <pc:chgData name="Culkin, Elizabeth Rose" userId="23046696-c057-4359-8fab-51af2898f67c" providerId="ADAL" clId="{5C86A110-8981-4D98-9609-5C6846537FCA}" dt="2020-11-06T01:18:55.725" v="1002" actId="22"/>
        <pc:sldMkLst>
          <pc:docMk/>
          <pc:sldMk cId="986809934" sldId="281"/>
        </pc:sldMkLst>
        <pc:spChg chg="add">
          <ac:chgData name="Culkin, Elizabeth Rose" userId="23046696-c057-4359-8fab-51af2898f67c" providerId="ADAL" clId="{5C86A110-8981-4D98-9609-5C6846537FCA}" dt="2020-11-06T01:18:55.725" v="1002" actId="22"/>
          <ac:spMkLst>
            <pc:docMk/>
            <pc:sldMk cId="986809934" sldId="281"/>
            <ac:spMk id="5" creationId="{8DFBE24B-9355-4F9B-907F-7E928E21FA2E}"/>
          </ac:spMkLst>
        </pc:spChg>
        <pc:spChg chg="del">
          <ac:chgData name="Culkin, Elizabeth Rose" userId="23046696-c057-4359-8fab-51af2898f67c" providerId="ADAL" clId="{5C86A110-8981-4D98-9609-5C6846537FCA}" dt="2020-11-06T01:18:55.384" v="1001" actId="478"/>
          <ac:spMkLst>
            <pc:docMk/>
            <pc:sldMk cId="986809934" sldId="281"/>
            <ac:spMk id="37" creationId="{12337E7A-9B56-46C6-986F-223242AB802A}"/>
          </ac:spMkLst>
        </pc:spChg>
      </pc:sldChg>
      <pc:sldChg chg="addSp delSp mod">
        <pc:chgData name="Culkin, Elizabeth Rose" userId="23046696-c057-4359-8fab-51af2898f67c" providerId="ADAL" clId="{5C86A110-8981-4D98-9609-5C6846537FCA}" dt="2020-11-06T01:19:06.823" v="1006" actId="22"/>
        <pc:sldMkLst>
          <pc:docMk/>
          <pc:sldMk cId="2288041429" sldId="282"/>
        </pc:sldMkLst>
        <pc:spChg chg="add">
          <ac:chgData name="Culkin, Elizabeth Rose" userId="23046696-c057-4359-8fab-51af2898f67c" providerId="ADAL" clId="{5C86A110-8981-4D98-9609-5C6846537FCA}" dt="2020-11-06T01:19:06.823" v="1006" actId="22"/>
          <ac:spMkLst>
            <pc:docMk/>
            <pc:sldMk cId="2288041429" sldId="282"/>
            <ac:spMk id="5" creationId="{BB7CB808-EB9C-4AED-873A-74D70EF77031}"/>
          </ac:spMkLst>
        </pc:spChg>
        <pc:spChg chg="del">
          <ac:chgData name="Culkin, Elizabeth Rose" userId="23046696-c057-4359-8fab-51af2898f67c" providerId="ADAL" clId="{5C86A110-8981-4D98-9609-5C6846537FCA}" dt="2020-11-06T01:19:06.458" v="1005" actId="478"/>
          <ac:spMkLst>
            <pc:docMk/>
            <pc:sldMk cId="2288041429" sldId="282"/>
            <ac:spMk id="37" creationId="{254931EF-B2BC-44D2-85B3-3023DE9241B5}"/>
          </ac:spMkLst>
        </pc:spChg>
      </pc:sldChg>
      <pc:sldChg chg="addSp delSp modSp mod">
        <pc:chgData name="Culkin, Elizabeth Rose" userId="23046696-c057-4359-8fab-51af2898f67c" providerId="ADAL" clId="{5C86A110-8981-4D98-9609-5C6846537FCA}" dt="2020-11-06T01:19:46.767" v="1016" actId="207"/>
        <pc:sldMkLst>
          <pc:docMk/>
          <pc:sldMk cId="2760092311" sldId="286"/>
        </pc:sldMkLst>
        <pc:spChg chg="add mod">
          <ac:chgData name="Culkin, Elizabeth Rose" userId="23046696-c057-4359-8fab-51af2898f67c" providerId="ADAL" clId="{5C86A110-8981-4D98-9609-5C6846537FCA}" dt="2020-11-06T01:19:46.767" v="1016" actId="207"/>
          <ac:spMkLst>
            <pc:docMk/>
            <pc:sldMk cId="2760092311" sldId="286"/>
            <ac:spMk id="4" creationId="{67E34ACA-8387-4D46-AFD7-82DBACF3167E}"/>
          </ac:spMkLst>
        </pc:spChg>
        <pc:spChg chg="del">
          <ac:chgData name="Culkin, Elizabeth Rose" userId="23046696-c057-4359-8fab-51af2898f67c" providerId="ADAL" clId="{5C86A110-8981-4D98-9609-5C6846537FCA}" dt="2020-11-06T01:19:35.416" v="1013" actId="478"/>
          <ac:spMkLst>
            <pc:docMk/>
            <pc:sldMk cId="2760092311" sldId="286"/>
            <ac:spMk id="10" creationId="{793D1C06-3D0B-4FD0-A0AB-E8CB70E3738F}"/>
          </ac:spMkLst>
        </pc:spChg>
      </pc:sldChg>
      <pc:sldChg chg="addSp delSp modSp mod">
        <pc:chgData name="Culkin, Elizabeth Rose" userId="23046696-c057-4359-8fab-51af2898f67c" providerId="ADAL" clId="{5C86A110-8981-4D98-9609-5C6846537FCA}" dt="2020-11-06T01:20:47.926" v="1029" actId="207"/>
        <pc:sldMkLst>
          <pc:docMk/>
          <pc:sldMk cId="771184044" sldId="287"/>
        </pc:sldMkLst>
        <pc:spChg chg="add mod">
          <ac:chgData name="Culkin, Elizabeth Rose" userId="23046696-c057-4359-8fab-51af2898f67c" providerId="ADAL" clId="{5C86A110-8981-4D98-9609-5C6846537FCA}" dt="2020-11-06T01:20:47.926" v="1029" actId="207"/>
          <ac:spMkLst>
            <pc:docMk/>
            <pc:sldMk cId="771184044" sldId="287"/>
            <ac:spMk id="4" creationId="{261A4E7B-0E90-489C-B689-75299766FA9C}"/>
          </ac:spMkLst>
        </pc:spChg>
        <pc:spChg chg="del">
          <ac:chgData name="Culkin, Elizabeth Rose" userId="23046696-c057-4359-8fab-51af2898f67c" providerId="ADAL" clId="{5C86A110-8981-4D98-9609-5C6846537FCA}" dt="2020-11-06T01:20:35.144" v="1026" actId="478"/>
          <ac:spMkLst>
            <pc:docMk/>
            <pc:sldMk cId="771184044" sldId="287"/>
            <ac:spMk id="17" creationId="{649CF4C4-F557-4185-A8FA-EF13A9F030E3}"/>
          </ac:spMkLst>
        </pc:spChg>
      </pc:sldChg>
      <pc:sldChg chg="addSp delSp modSp mod">
        <pc:chgData name="Culkin, Elizabeth Rose" userId="23046696-c057-4359-8fab-51af2898f67c" providerId="ADAL" clId="{5C86A110-8981-4D98-9609-5C6846537FCA}" dt="2020-11-06T01:21:05.842" v="1033" actId="207"/>
        <pc:sldMkLst>
          <pc:docMk/>
          <pc:sldMk cId="2995431462" sldId="288"/>
        </pc:sldMkLst>
        <pc:spChg chg="add mod">
          <ac:chgData name="Culkin, Elizabeth Rose" userId="23046696-c057-4359-8fab-51af2898f67c" providerId="ADAL" clId="{5C86A110-8981-4D98-9609-5C6846537FCA}" dt="2020-11-06T01:21:05.842" v="1033" actId="207"/>
          <ac:spMkLst>
            <pc:docMk/>
            <pc:sldMk cId="2995431462" sldId="288"/>
            <ac:spMk id="4" creationId="{B0D64266-2697-4814-A8B2-BF006ECA1B52}"/>
          </ac:spMkLst>
        </pc:spChg>
        <pc:spChg chg="del">
          <ac:chgData name="Culkin, Elizabeth Rose" userId="23046696-c057-4359-8fab-51af2898f67c" providerId="ADAL" clId="{5C86A110-8981-4D98-9609-5C6846537FCA}" dt="2020-11-06T01:20:52.290" v="1030" actId="478"/>
          <ac:spMkLst>
            <pc:docMk/>
            <pc:sldMk cId="2995431462" sldId="288"/>
            <ac:spMk id="5" creationId="{318E70E5-317D-4762-8E27-6E3B226940F1}"/>
          </ac:spMkLst>
        </pc:spChg>
        <pc:graphicFrameChg chg="mod modGraphic">
          <ac:chgData name="Culkin, Elizabeth Rose" userId="23046696-c057-4359-8fab-51af2898f67c" providerId="ADAL" clId="{5C86A110-8981-4D98-9609-5C6846537FCA}" dt="2020-11-04T04:35:37.610" v="89" actId="14100"/>
          <ac:graphicFrameMkLst>
            <pc:docMk/>
            <pc:sldMk cId="2995431462" sldId="288"/>
            <ac:graphicFrameMk id="17" creationId="{081340EC-85B9-4D75-84FA-D034780A1C26}"/>
          </ac:graphicFrameMkLst>
        </pc:graphicFrameChg>
      </pc:sldChg>
      <pc:sldChg chg="addSp delSp modSp mod">
        <pc:chgData name="Culkin, Elizabeth Rose" userId="23046696-c057-4359-8fab-51af2898f67c" providerId="ADAL" clId="{5C86A110-8981-4D98-9609-5C6846537FCA}" dt="2020-11-06T01:53:52.976" v="1098" actId="1076"/>
        <pc:sldMkLst>
          <pc:docMk/>
          <pc:sldMk cId="1987748027" sldId="289"/>
        </pc:sldMkLst>
        <pc:spChg chg="add mod">
          <ac:chgData name="Culkin, Elizabeth Rose" userId="23046696-c057-4359-8fab-51af2898f67c" providerId="ADAL" clId="{5C86A110-8981-4D98-9609-5C6846537FCA}" dt="2020-11-06T01:21:24.012" v="1037" actId="207"/>
          <ac:spMkLst>
            <pc:docMk/>
            <pc:sldMk cId="1987748027" sldId="289"/>
            <ac:spMk id="4" creationId="{030EDBD6-D018-4517-819D-708764F0074A}"/>
          </ac:spMkLst>
        </pc:spChg>
        <pc:spChg chg="del">
          <ac:chgData name="Culkin, Elizabeth Rose" userId="23046696-c057-4359-8fab-51af2898f67c" providerId="ADAL" clId="{5C86A110-8981-4D98-9609-5C6846537FCA}" dt="2020-11-06T01:21:11.141" v="1034" actId="478"/>
          <ac:spMkLst>
            <pc:docMk/>
            <pc:sldMk cId="1987748027" sldId="289"/>
            <ac:spMk id="23" creationId="{63996195-5586-415C-8318-8D9D189FEE21}"/>
          </ac:spMkLst>
        </pc:spChg>
        <pc:graphicFrameChg chg="mod">
          <ac:chgData name="Culkin, Elizabeth Rose" userId="23046696-c057-4359-8fab-51af2898f67c" providerId="ADAL" clId="{5C86A110-8981-4D98-9609-5C6846537FCA}" dt="2020-11-06T01:53:41.145" v="1097" actId="14100"/>
          <ac:graphicFrameMkLst>
            <pc:docMk/>
            <pc:sldMk cId="1987748027" sldId="289"/>
            <ac:graphicFrameMk id="18" creationId="{19B8302F-4784-F349-9144-B2D18AB9DDC5}"/>
          </ac:graphicFrameMkLst>
        </pc:graphicFrameChg>
        <pc:graphicFrameChg chg="mod">
          <ac:chgData name="Culkin, Elizabeth Rose" userId="23046696-c057-4359-8fab-51af2898f67c" providerId="ADAL" clId="{5C86A110-8981-4D98-9609-5C6846537FCA}" dt="2020-11-06T01:45:17.069" v="1067" actId="113"/>
          <ac:graphicFrameMkLst>
            <pc:docMk/>
            <pc:sldMk cId="1987748027" sldId="289"/>
            <ac:graphicFrameMk id="20" creationId="{1EC572B5-F013-E945-8F64-5F590B1DBCBE}"/>
          </ac:graphicFrameMkLst>
        </pc:graphicFrameChg>
        <pc:picChg chg="mod">
          <ac:chgData name="Culkin, Elizabeth Rose" userId="23046696-c057-4359-8fab-51af2898f67c" providerId="ADAL" clId="{5C86A110-8981-4D98-9609-5C6846537FCA}" dt="2020-11-06T01:53:52.976" v="1098" actId="1076"/>
          <ac:picMkLst>
            <pc:docMk/>
            <pc:sldMk cId="1987748027" sldId="289"/>
            <ac:picMk id="22" creationId="{E970589A-7BB6-EE49-81B0-A3C93124DBF6}"/>
          </ac:picMkLst>
        </pc:picChg>
        <pc:picChg chg="mod">
          <ac:chgData name="Culkin, Elizabeth Rose" userId="23046696-c057-4359-8fab-51af2898f67c" providerId="ADAL" clId="{5C86A110-8981-4D98-9609-5C6846537FCA}" dt="2020-11-06T01:52:42.362" v="1088" actId="1076"/>
          <ac:picMkLst>
            <pc:docMk/>
            <pc:sldMk cId="1987748027" sldId="289"/>
            <ac:picMk id="24" creationId="{7BDC2125-E02C-AA44-8409-601CDE485215}"/>
          </ac:picMkLst>
        </pc:picChg>
      </pc:sldChg>
      <pc:sldChg chg="addSp delSp modSp mod modClrScheme delDesignElem chgLayout">
        <pc:chgData name="Culkin, Elizabeth Rose" userId="23046696-c057-4359-8fab-51af2898f67c" providerId="ADAL" clId="{5C86A110-8981-4D98-9609-5C6846537FCA}" dt="2020-11-06T01:22:07.348" v="1038" actId="122"/>
        <pc:sldMkLst>
          <pc:docMk/>
          <pc:sldMk cId="2813601182" sldId="290"/>
        </pc:sldMkLst>
        <pc:spChg chg="mod ord">
          <ac:chgData name="Culkin, Elizabeth Rose" userId="23046696-c057-4359-8fab-51af2898f67c" providerId="ADAL" clId="{5C86A110-8981-4D98-9609-5C6846537FCA}" dt="2020-11-06T01:22:07.348" v="1038" actId="122"/>
          <ac:spMkLst>
            <pc:docMk/>
            <pc:sldMk cId="2813601182" sldId="290"/>
            <ac:spMk id="2" creationId="{29724CAD-7D37-4B90-8451-1E5B8823DAF8}"/>
          </ac:spMkLst>
        </pc:spChg>
        <pc:spChg chg="mod ord">
          <ac:chgData name="Culkin, Elizabeth Rose" userId="23046696-c057-4359-8fab-51af2898f67c" providerId="ADAL" clId="{5C86A110-8981-4D98-9609-5C6846537FCA}" dt="2020-11-06T01:08:27.342" v="983" actId="27636"/>
          <ac:spMkLst>
            <pc:docMk/>
            <pc:sldMk cId="2813601182" sldId="290"/>
            <ac:spMk id="3" creationId="{62DEFF91-3283-41E5-BEEC-15B9C87EFE76}"/>
          </ac:spMkLst>
        </pc:spChg>
        <pc:spChg chg="mod ord">
          <ac:chgData name="Culkin, Elizabeth Rose" userId="23046696-c057-4359-8fab-51af2898f67c" providerId="ADAL" clId="{5C86A110-8981-4D98-9609-5C6846537FCA}" dt="2020-11-06T01:06:35.223" v="970" actId="700"/>
          <ac:spMkLst>
            <pc:docMk/>
            <pc:sldMk cId="2813601182" sldId="290"/>
            <ac:spMk id="4" creationId="{788E8E4C-CC51-4093-85BC-31FB6246011E}"/>
          </ac:spMkLst>
        </pc:spChg>
        <pc:spChg chg="add mod ord">
          <ac:chgData name="Culkin, Elizabeth Rose" userId="23046696-c057-4359-8fab-51af2898f67c" providerId="ADAL" clId="{5C86A110-8981-4D98-9609-5C6846537FCA}" dt="2020-11-06T01:08:27.346" v="984" actId="27636"/>
          <ac:spMkLst>
            <pc:docMk/>
            <pc:sldMk cId="2813601182" sldId="290"/>
            <ac:spMk id="5" creationId="{B83269E4-C19D-4878-910D-45E61BF011BC}"/>
          </ac:spMkLst>
        </pc:spChg>
        <pc:spChg chg="del">
          <ac:chgData name="Culkin, Elizabeth Rose" userId="23046696-c057-4359-8fab-51af2898f67c" providerId="ADAL" clId="{5C86A110-8981-4D98-9609-5C6846537FCA}" dt="2020-11-06T01:06:35.223" v="970" actId="700"/>
          <ac:spMkLst>
            <pc:docMk/>
            <pc:sldMk cId="2813601182" sldId="290"/>
            <ac:spMk id="20" creationId="{B6CDA21F-E7AF-4C75-8395-33F58D5B0E45}"/>
          </ac:spMkLst>
        </pc:spChg>
        <pc:spChg chg="del">
          <ac:chgData name="Culkin, Elizabeth Rose" userId="23046696-c057-4359-8fab-51af2898f67c" providerId="ADAL" clId="{5C86A110-8981-4D98-9609-5C6846537FCA}" dt="2020-11-06T01:06:35.223" v="970" actId="700"/>
          <ac:spMkLst>
            <pc:docMk/>
            <pc:sldMk cId="2813601182" sldId="290"/>
            <ac:spMk id="27" creationId="{D5B0017B-2ECA-49AF-B397-DC140825DF8D}"/>
          </ac:spMkLst>
        </pc:spChg>
        <pc:grpChg chg="del">
          <ac:chgData name="Culkin, Elizabeth Rose" userId="23046696-c057-4359-8fab-51af2898f67c" providerId="ADAL" clId="{5C86A110-8981-4D98-9609-5C6846537FCA}" dt="2020-11-06T01:06:35.223" v="970" actId="700"/>
          <ac:grpSpMkLst>
            <pc:docMk/>
            <pc:sldMk cId="2813601182" sldId="290"/>
            <ac:grpSpMk id="22" creationId="{AE1C45F0-260A-458C-96ED-C1F6D2151219}"/>
          </ac:grpSpMkLst>
        </pc:grpChg>
        <pc:cxnChg chg="del">
          <ac:chgData name="Culkin, Elizabeth Rose" userId="23046696-c057-4359-8fab-51af2898f67c" providerId="ADAL" clId="{5C86A110-8981-4D98-9609-5C6846537FCA}" dt="2020-11-06T01:06:35.223" v="970" actId="700"/>
          <ac:cxnSpMkLst>
            <pc:docMk/>
            <pc:sldMk cId="2813601182" sldId="290"/>
            <ac:cxnSpMk id="29" creationId="{6CF1BAF6-AD41-4082-B212-8A1F9A2E8779}"/>
          </ac:cxnSpMkLst>
        </pc:cxnChg>
      </pc:sldChg>
      <pc:sldChg chg="addSp mod">
        <pc:chgData name="Culkin, Elizabeth Rose" userId="23046696-c057-4359-8fab-51af2898f67c" providerId="ADAL" clId="{5C86A110-8981-4D98-9609-5C6846537FCA}" dt="2020-11-06T01:20:03.661" v="1019" actId="22"/>
        <pc:sldMkLst>
          <pc:docMk/>
          <pc:sldMk cId="1197937798" sldId="291"/>
        </pc:sldMkLst>
        <pc:spChg chg="add">
          <ac:chgData name="Culkin, Elizabeth Rose" userId="23046696-c057-4359-8fab-51af2898f67c" providerId="ADAL" clId="{5C86A110-8981-4D98-9609-5C6846537FCA}" dt="2020-11-06T01:20:03.661" v="1019" actId="22"/>
          <ac:spMkLst>
            <pc:docMk/>
            <pc:sldMk cId="1197937798" sldId="291"/>
            <ac:spMk id="5" creationId="{7F26308B-9010-4D94-BF99-9294E587C909}"/>
          </ac:spMkLst>
        </pc:spChg>
      </pc:sldChg>
      <pc:sldChg chg="addSp delSp mod">
        <pc:chgData name="Culkin, Elizabeth Rose" userId="23046696-c057-4359-8fab-51af2898f67c" providerId="ADAL" clId="{5C86A110-8981-4D98-9609-5C6846537FCA}" dt="2020-11-06T01:19:59.920" v="1018" actId="22"/>
        <pc:sldMkLst>
          <pc:docMk/>
          <pc:sldMk cId="4194159876" sldId="292"/>
        </pc:sldMkLst>
        <pc:spChg chg="add">
          <ac:chgData name="Culkin, Elizabeth Rose" userId="23046696-c057-4359-8fab-51af2898f67c" providerId="ADAL" clId="{5C86A110-8981-4D98-9609-5C6846537FCA}" dt="2020-11-06T01:19:59.920" v="1018" actId="22"/>
          <ac:spMkLst>
            <pc:docMk/>
            <pc:sldMk cId="4194159876" sldId="292"/>
            <ac:spMk id="4" creationId="{1A00698C-1F89-46DB-91BA-A8B5BA3C4B59}"/>
          </ac:spMkLst>
        </pc:spChg>
        <pc:spChg chg="del">
          <ac:chgData name="Culkin, Elizabeth Rose" userId="23046696-c057-4359-8fab-51af2898f67c" providerId="ADAL" clId="{5C86A110-8981-4D98-9609-5C6846537FCA}" dt="2020-11-06T01:19:59.639" v="1017" actId="478"/>
          <ac:spMkLst>
            <pc:docMk/>
            <pc:sldMk cId="4194159876" sldId="292"/>
            <ac:spMk id="5" creationId="{8E64EA6F-DB22-46F4-8DBD-A6BC707840BE}"/>
          </ac:spMkLst>
        </pc:spChg>
      </pc:sldChg>
      <pc:sldChg chg="modSp mod">
        <pc:chgData name="Culkin, Elizabeth Rose" userId="23046696-c057-4359-8fab-51af2898f67c" providerId="ADAL" clId="{5C86A110-8981-4D98-9609-5C6846537FCA}" dt="2020-11-06T01:22:22.854" v="1039" actId="2710"/>
        <pc:sldMkLst>
          <pc:docMk/>
          <pc:sldMk cId="3064219551" sldId="294"/>
        </pc:sldMkLst>
        <pc:spChg chg="mod">
          <ac:chgData name="Culkin, Elizabeth Rose" userId="23046696-c057-4359-8fab-51af2898f67c" providerId="ADAL" clId="{5C86A110-8981-4D98-9609-5C6846537FCA}" dt="2020-11-06T01:22:22.854" v="1039" actId="2710"/>
          <ac:spMkLst>
            <pc:docMk/>
            <pc:sldMk cId="3064219551" sldId="294"/>
            <ac:spMk id="4" creationId="{75004C5F-61A5-40E8-BE2B-9A89541F841E}"/>
          </ac:spMkLst>
        </pc:spChg>
      </pc:sldChg>
      <pc:sldChg chg="modSp mod">
        <pc:chgData name="Culkin, Elizabeth Rose" userId="23046696-c057-4359-8fab-51af2898f67c" providerId="ADAL" clId="{5C86A110-8981-4D98-9609-5C6846537FCA}" dt="2020-11-04T02:34:19.888" v="86" actId="5793"/>
        <pc:sldMkLst>
          <pc:docMk/>
          <pc:sldMk cId="2093217840" sldId="301"/>
        </pc:sldMkLst>
        <pc:spChg chg="mod">
          <ac:chgData name="Culkin, Elizabeth Rose" userId="23046696-c057-4359-8fab-51af2898f67c" providerId="ADAL" clId="{5C86A110-8981-4D98-9609-5C6846537FCA}" dt="2020-11-04T02:34:19.888" v="86" actId="5793"/>
          <ac:spMkLst>
            <pc:docMk/>
            <pc:sldMk cId="2093217840" sldId="301"/>
            <ac:spMk id="4" creationId="{35F0316F-6727-4B01-A0D2-D7818DEC20C8}"/>
          </ac:spMkLst>
        </pc:spChg>
      </pc:sldChg>
      <pc:sldChg chg="modSp mod">
        <pc:chgData name="Culkin, Elizabeth Rose" userId="23046696-c057-4359-8fab-51af2898f67c" providerId="ADAL" clId="{5C86A110-8981-4D98-9609-5C6846537FCA}" dt="2020-11-06T01:23:08.567" v="1051" actId="1076"/>
        <pc:sldMkLst>
          <pc:docMk/>
          <pc:sldMk cId="2362837896" sldId="314"/>
        </pc:sldMkLst>
        <pc:spChg chg="mod">
          <ac:chgData name="Culkin, Elizabeth Rose" userId="23046696-c057-4359-8fab-51af2898f67c" providerId="ADAL" clId="{5C86A110-8981-4D98-9609-5C6846537FCA}" dt="2020-11-06T01:23:08.567" v="1051" actId="1076"/>
          <ac:spMkLst>
            <pc:docMk/>
            <pc:sldMk cId="2362837896" sldId="314"/>
            <ac:spMk id="4" creationId="{6A306B76-2B95-4885-BD7A-40684F378473}"/>
          </ac:spMkLst>
        </pc:spChg>
      </pc:sldChg>
      <pc:sldChg chg="addSp delSp mod">
        <pc:chgData name="Culkin, Elizabeth Rose" userId="23046696-c057-4359-8fab-51af2898f67c" providerId="ADAL" clId="{5C86A110-8981-4D98-9609-5C6846537FCA}" dt="2020-11-06T01:18:51.095" v="1000" actId="22"/>
        <pc:sldMkLst>
          <pc:docMk/>
          <pc:sldMk cId="3336944456" sldId="315"/>
        </pc:sldMkLst>
        <pc:spChg chg="del">
          <ac:chgData name="Culkin, Elizabeth Rose" userId="23046696-c057-4359-8fab-51af2898f67c" providerId="ADAL" clId="{5C86A110-8981-4D98-9609-5C6846537FCA}" dt="2020-11-06T01:18:50.757" v="999" actId="478"/>
          <ac:spMkLst>
            <pc:docMk/>
            <pc:sldMk cId="3336944456" sldId="315"/>
            <ac:spMk id="4" creationId="{DD1EC2F7-BCA8-4755-B30E-84248429A7E0}"/>
          </ac:spMkLst>
        </pc:spChg>
        <pc:spChg chg="add">
          <ac:chgData name="Culkin, Elizabeth Rose" userId="23046696-c057-4359-8fab-51af2898f67c" providerId="ADAL" clId="{5C86A110-8981-4D98-9609-5C6846537FCA}" dt="2020-11-06T01:18:51.095" v="1000" actId="22"/>
          <ac:spMkLst>
            <pc:docMk/>
            <pc:sldMk cId="3336944456" sldId="315"/>
            <ac:spMk id="5" creationId="{60C1A600-FB14-44FE-A8D4-4E05D1944706}"/>
          </ac:spMkLst>
        </pc:spChg>
      </pc:sldChg>
      <pc:sldChg chg="addSp delSp mod">
        <pc:chgData name="Culkin, Elizabeth Rose" userId="23046696-c057-4359-8fab-51af2898f67c" providerId="ADAL" clId="{5C86A110-8981-4D98-9609-5C6846537FCA}" dt="2020-11-06T01:19:02.083" v="1004" actId="22"/>
        <pc:sldMkLst>
          <pc:docMk/>
          <pc:sldMk cId="949363637" sldId="316"/>
        </pc:sldMkLst>
        <pc:spChg chg="add">
          <ac:chgData name="Culkin, Elizabeth Rose" userId="23046696-c057-4359-8fab-51af2898f67c" providerId="ADAL" clId="{5C86A110-8981-4D98-9609-5C6846537FCA}" dt="2020-11-06T01:19:02.083" v="1004" actId="22"/>
          <ac:spMkLst>
            <pc:docMk/>
            <pc:sldMk cId="949363637" sldId="316"/>
            <ac:spMk id="4" creationId="{132BA35A-3A9F-4F5A-8AA6-4281153EB528}"/>
          </ac:spMkLst>
        </pc:spChg>
        <pc:spChg chg="del">
          <ac:chgData name="Culkin, Elizabeth Rose" userId="23046696-c057-4359-8fab-51af2898f67c" providerId="ADAL" clId="{5C86A110-8981-4D98-9609-5C6846537FCA}" dt="2020-11-06T01:19:01.643" v="1003" actId="478"/>
          <ac:spMkLst>
            <pc:docMk/>
            <pc:sldMk cId="949363637" sldId="316"/>
            <ac:spMk id="7" creationId="{CB448927-6BE2-4F53-A4C7-BB481446273C}"/>
          </ac:spMkLst>
        </pc:spChg>
      </pc:sldChg>
      <pc:sldChg chg="addSp delSp mod">
        <pc:chgData name="Culkin, Elizabeth Rose" userId="23046696-c057-4359-8fab-51af2898f67c" providerId="ADAL" clId="{5C86A110-8981-4D98-9609-5C6846537FCA}" dt="2020-11-06T01:19:11.257" v="1008" actId="22"/>
        <pc:sldMkLst>
          <pc:docMk/>
          <pc:sldMk cId="1891983144" sldId="317"/>
        </pc:sldMkLst>
        <pc:spChg chg="del">
          <ac:chgData name="Culkin, Elizabeth Rose" userId="23046696-c057-4359-8fab-51af2898f67c" providerId="ADAL" clId="{5C86A110-8981-4D98-9609-5C6846537FCA}" dt="2020-11-06T01:19:10.936" v="1007" actId="478"/>
          <ac:spMkLst>
            <pc:docMk/>
            <pc:sldMk cId="1891983144" sldId="317"/>
            <ac:spMk id="4" creationId="{65DC1763-9EB3-4D4A-8D1B-758D2BE4EF8D}"/>
          </ac:spMkLst>
        </pc:spChg>
        <pc:spChg chg="add">
          <ac:chgData name="Culkin, Elizabeth Rose" userId="23046696-c057-4359-8fab-51af2898f67c" providerId="ADAL" clId="{5C86A110-8981-4D98-9609-5C6846537FCA}" dt="2020-11-06T01:19:11.257" v="1008" actId="22"/>
          <ac:spMkLst>
            <pc:docMk/>
            <pc:sldMk cId="1891983144" sldId="317"/>
            <ac:spMk id="5" creationId="{17E43FB0-8CE7-4896-8BE6-AF0244F7759D}"/>
          </ac:spMkLst>
        </pc:spChg>
      </pc:sldChg>
      <pc:sldChg chg="modSp mod">
        <pc:chgData name="Culkin, Elizabeth Rose" userId="23046696-c057-4359-8fab-51af2898f67c" providerId="ADAL" clId="{5C86A110-8981-4D98-9609-5C6846537FCA}" dt="2020-11-06T01:24:57.413" v="1063" actId="1076"/>
        <pc:sldMkLst>
          <pc:docMk/>
          <pc:sldMk cId="1948207542" sldId="318"/>
        </pc:sldMkLst>
        <pc:spChg chg="mod">
          <ac:chgData name="Culkin, Elizabeth Rose" userId="23046696-c057-4359-8fab-51af2898f67c" providerId="ADAL" clId="{5C86A110-8981-4D98-9609-5C6846537FCA}" dt="2020-11-06T01:24:57.413" v="1063" actId="1076"/>
          <ac:spMkLst>
            <pc:docMk/>
            <pc:sldMk cId="1948207542" sldId="318"/>
            <ac:spMk id="8" creationId="{E279EDF9-2849-4321-B110-0291C4C7FE74}"/>
          </ac:spMkLst>
        </pc:spChg>
        <pc:picChg chg="mod">
          <ac:chgData name="Culkin, Elizabeth Rose" userId="23046696-c057-4359-8fab-51af2898f67c" providerId="ADAL" clId="{5C86A110-8981-4D98-9609-5C6846537FCA}" dt="2020-11-06T01:23:48.559" v="1057" actId="1076"/>
          <ac:picMkLst>
            <pc:docMk/>
            <pc:sldMk cId="1948207542" sldId="318"/>
            <ac:picMk id="4" creationId="{87E22171-F6B1-445D-920F-F07A2DE9BB73}"/>
          </ac:picMkLst>
        </pc:picChg>
        <pc:picChg chg="mod">
          <ac:chgData name="Culkin, Elizabeth Rose" userId="23046696-c057-4359-8fab-51af2898f67c" providerId="ADAL" clId="{5C86A110-8981-4D98-9609-5C6846537FCA}" dt="2020-11-06T01:23:45.226" v="1056" actId="1076"/>
          <ac:picMkLst>
            <pc:docMk/>
            <pc:sldMk cId="1948207542" sldId="318"/>
            <ac:picMk id="6" creationId="{63902308-50F4-4174-9D28-40A2256184FC}"/>
          </ac:picMkLst>
        </pc:picChg>
      </pc:sldChg>
      <pc:sldChg chg="addSp delSp mod">
        <pc:chgData name="Culkin, Elizabeth Rose" userId="23046696-c057-4359-8fab-51af2898f67c" providerId="ADAL" clId="{5C86A110-8981-4D98-9609-5C6846537FCA}" dt="2020-11-06T01:20:29.904" v="1025" actId="22"/>
        <pc:sldMkLst>
          <pc:docMk/>
          <pc:sldMk cId="4291675900" sldId="323"/>
        </pc:sldMkLst>
        <pc:spChg chg="del">
          <ac:chgData name="Culkin, Elizabeth Rose" userId="23046696-c057-4359-8fab-51af2898f67c" providerId="ADAL" clId="{5C86A110-8981-4D98-9609-5C6846537FCA}" dt="2020-11-06T01:20:29.688" v="1024" actId="478"/>
          <ac:spMkLst>
            <pc:docMk/>
            <pc:sldMk cId="4291675900" sldId="323"/>
            <ac:spMk id="5" creationId="{EC5BCF51-DC28-4C8F-9873-46641D9144E7}"/>
          </ac:spMkLst>
        </pc:spChg>
        <pc:spChg chg="add">
          <ac:chgData name="Culkin, Elizabeth Rose" userId="23046696-c057-4359-8fab-51af2898f67c" providerId="ADAL" clId="{5C86A110-8981-4D98-9609-5C6846537FCA}" dt="2020-11-06T01:20:29.904" v="1025" actId="22"/>
          <ac:spMkLst>
            <pc:docMk/>
            <pc:sldMk cId="4291675900" sldId="323"/>
            <ac:spMk id="6" creationId="{FDEAC542-DD2A-4E5A-8575-5B136B68662E}"/>
          </ac:spMkLst>
        </pc:spChg>
      </pc:sldChg>
      <pc:sldChg chg="addSp delSp modSp mod">
        <pc:chgData name="Culkin, Elizabeth Rose" userId="23046696-c057-4359-8fab-51af2898f67c" providerId="ADAL" clId="{5C86A110-8981-4D98-9609-5C6846537FCA}" dt="2020-11-06T01:20:18.339" v="1023" actId="207"/>
        <pc:sldMkLst>
          <pc:docMk/>
          <pc:sldMk cId="1249521826" sldId="325"/>
        </pc:sldMkLst>
        <pc:spChg chg="add mod">
          <ac:chgData name="Culkin, Elizabeth Rose" userId="23046696-c057-4359-8fab-51af2898f67c" providerId="ADAL" clId="{5C86A110-8981-4D98-9609-5C6846537FCA}" dt="2020-11-06T01:20:18.339" v="1023" actId="207"/>
          <ac:spMkLst>
            <pc:docMk/>
            <pc:sldMk cId="1249521826" sldId="325"/>
            <ac:spMk id="2" creationId="{52F2213A-38F1-4433-95B4-9E0AF5C3B2A4}"/>
          </ac:spMkLst>
        </pc:spChg>
        <pc:spChg chg="del">
          <ac:chgData name="Culkin, Elizabeth Rose" userId="23046696-c057-4359-8fab-51af2898f67c" providerId="ADAL" clId="{5C86A110-8981-4D98-9609-5C6846537FCA}" dt="2020-11-06T01:20:07.382" v="1020" actId="478"/>
          <ac:spMkLst>
            <pc:docMk/>
            <pc:sldMk cId="1249521826" sldId="325"/>
            <ac:spMk id="17" creationId="{154F99B6-E2F1-4420-A18E-AFADA80F7C7E}"/>
          </ac:spMkLst>
        </pc:spChg>
      </pc:sldChg>
    </pc:docChg>
  </pc:docChgLst>
  <pc:docChgLst>
    <pc:chgData name="Culkin, Elizabeth Rose" userId="S::erculkin@iu.edu::23046696-c057-4359-8fab-51af2898f67c" providerId="AD" clId="Web-{98DC34E5-A116-4B3E-9730-7997C85DDBEA}"/>
    <pc:docChg chg="delSld modSld">
      <pc:chgData name="Culkin, Elizabeth Rose" userId="S::erculkin@iu.edu::23046696-c057-4359-8fab-51af2898f67c" providerId="AD" clId="Web-{98DC34E5-A116-4B3E-9730-7997C85DDBEA}" dt="2020-11-04T01:24:16.504" v="24"/>
      <pc:docMkLst>
        <pc:docMk/>
      </pc:docMkLst>
      <pc:sldChg chg="del">
        <pc:chgData name="Culkin, Elizabeth Rose" userId="S::erculkin@iu.edu::23046696-c057-4359-8fab-51af2898f67c" providerId="AD" clId="Web-{98DC34E5-A116-4B3E-9730-7997C85DDBEA}" dt="2020-11-04T01:24:16.504" v="24"/>
        <pc:sldMkLst>
          <pc:docMk/>
          <pc:sldMk cId="2301687008" sldId="268"/>
        </pc:sldMkLst>
      </pc:sldChg>
      <pc:sldChg chg="addSp delSp modSp">
        <pc:chgData name="Culkin, Elizabeth Rose" userId="S::erculkin@iu.edu::23046696-c057-4359-8fab-51af2898f67c" providerId="AD" clId="Web-{98DC34E5-A116-4B3E-9730-7997C85DDBEA}" dt="2020-11-04T01:24:11.114" v="23" actId="1076"/>
        <pc:sldMkLst>
          <pc:docMk/>
          <pc:sldMk cId="2760092311" sldId="286"/>
        </pc:sldMkLst>
        <pc:spChg chg="del">
          <ac:chgData name="Culkin, Elizabeth Rose" userId="S::erculkin@iu.edu::23046696-c057-4359-8fab-51af2898f67c" providerId="AD" clId="Web-{98DC34E5-A116-4B3E-9730-7997C85DDBEA}" dt="2020-11-04T01:22:56.770" v="0"/>
          <ac:spMkLst>
            <pc:docMk/>
            <pc:sldMk cId="2760092311" sldId="286"/>
            <ac:spMk id="8" creationId="{874059A2-991C-40A6-B1E0-54A968726FB4}"/>
          </ac:spMkLst>
        </pc:spChg>
        <pc:picChg chg="add mod">
          <ac:chgData name="Culkin, Elizabeth Rose" userId="S::erculkin@iu.edu::23046696-c057-4359-8fab-51af2898f67c" providerId="AD" clId="Web-{98DC34E5-A116-4B3E-9730-7997C85DDBEA}" dt="2020-11-04T01:23:09.816" v="5" actId="14100"/>
          <ac:picMkLst>
            <pc:docMk/>
            <pc:sldMk cId="2760092311" sldId="286"/>
            <ac:picMk id="4" creationId="{B91A0413-8E22-482F-B84A-5C68F833BE5F}"/>
          </ac:picMkLst>
        </pc:picChg>
        <pc:picChg chg="add mod">
          <ac:chgData name="Culkin, Elizabeth Rose" userId="S::erculkin@iu.edu::23046696-c057-4359-8fab-51af2898f67c" providerId="AD" clId="Web-{98DC34E5-A116-4B3E-9730-7997C85DDBEA}" dt="2020-11-04T01:23:19.629" v="8" actId="1076"/>
          <ac:picMkLst>
            <pc:docMk/>
            <pc:sldMk cId="2760092311" sldId="286"/>
            <ac:picMk id="6" creationId="{E4C812C0-73C7-42CE-821C-20F438DC4910}"/>
          </ac:picMkLst>
        </pc:picChg>
        <pc:picChg chg="add mod">
          <ac:chgData name="Culkin, Elizabeth Rose" userId="S::erculkin@iu.edu::23046696-c057-4359-8fab-51af2898f67c" providerId="AD" clId="Web-{98DC34E5-A116-4B3E-9730-7997C85DDBEA}" dt="2020-11-04T01:23:30.988" v="12" actId="1076"/>
          <ac:picMkLst>
            <pc:docMk/>
            <pc:sldMk cId="2760092311" sldId="286"/>
            <ac:picMk id="7" creationId="{1CAAA2DF-A2E7-40EB-B96C-3F2271617F66}"/>
          </ac:picMkLst>
        </pc:picChg>
        <pc:picChg chg="add mod">
          <ac:chgData name="Culkin, Elizabeth Rose" userId="S::erculkin@iu.edu::23046696-c057-4359-8fab-51af2898f67c" providerId="AD" clId="Web-{98DC34E5-A116-4B3E-9730-7997C85DDBEA}" dt="2020-11-04T01:24:11.114" v="23" actId="1076"/>
          <ac:picMkLst>
            <pc:docMk/>
            <pc:sldMk cId="2760092311" sldId="286"/>
            <ac:picMk id="10" creationId="{FA492A28-EED2-439D-9A25-31AB086F169E}"/>
          </ac:picMkLst>
        </pc:picChg>
        <pc:picChg chg="add mod">
          <ac:chgData name="Culkin, Elizabeth Rose" userId="S::erculkin@iu.edu::23046696-c057-4359-8fab-51af2898f67c" providerId="AD" clId="Web-{98DC34E5-A116-4B3E-9730-7997C85DDBEA}" dt="2020-11-04T01:24:07.348" v="22" actId="1076"/>
          <ac:picMkLst>
            <pc:docMk/>
            <pc:sldMk cId="2760092311" sldId="286"/>
            <ac:picMk id="20" creationId="{214271D6-E793-4FB8-8813-9129969EC92A}"/>
          </ac:picMkLst>
        </pc:picChg>
        <pc:picChg chg="add mod">
          <ac:chgData name="Culkin, Elizabeth Rose" userId="S::erculkin@iu.edu::23046696-c057-4359-8fab-51af2898f67c" providerId="AD" clId="Web-{98DC34E5-A116-4B3E-9730-7997C85DDBEA}" dt="2020-11-04T01:24:01.692" v="20" actId="1076"/>
          <ac:picMkLst>
            <pc:docMk/>
            <pc:sldMk cId="2760092311" sldId="286"/>
            <ac:picMk id="22" creationId="{5F7D8BE9-96A2-4742-A587-FD3CCF5F10FA}"/>
          </ac:picMkLst>
        </pc:picChg>
      </pc:sldChg>
    </pc:docChg>
  </pc:docChgLst>
  <pc:docChgLst>
    <pc:chgData name="Culkin, Elizabeth Rose" userId="S::erculkin@iu.edu::23046696-c057-4359-8fab-51af2898f67c" providerId="AD" clId="Web-{9EA8393B-0A71-4053-8600-812B916D812B}"/>
    <pc:docChg chg="addSld delSld modSld sldOrd">
      <pc:chgData name="Culkin, Elizabeth Rose" userId="S::erculkin@iu.edu::23046696-c057-4359-8fab-51af2898f67c" providerId="AD" clId="Web-{9EA8393B-0A71-4053-8600-812B916D812B}" dt="2020-11-04T01:52:21.356" v="568" actId="1076"/>
      <pc:docMkLst>
        <pc:docMk/>
      </pc:docMkLst>
      <pc:sldChg chg="del">
        <pc:chgData name="Culkin, Elizabeth Rose" userId="S::erculkin@iu.edu::23046696-c057-4359-8fab-51af2898f67c" providerId="AD" clId="Web-{9EA8393B-0A71-4053-8600-812B916D812B}" dt="2020-11-04T01:40:28.053" v="15"/>
        <pc:sldMkLst>
          <pc:docMk/>
          <pc:sldMk cId="38968002" sldId="271"/>
        </pc:sldMkLst>
      </pc:sldChg>
      <pc:sldChg chg="modSp">
        <pc:chgData name="Culkin, Elizabeth Rose" userId="S::erculkin@iu.edu::23046696-c057-4359-8fab-51af2898f67c" providerId="AD" clId="Web-{9EA8393B-0A71-4053-8600-812B916D812B}" dt="2020-11-04T01:52:21.356" v="568" actId="1076"/>
        <pc:sldMkLst>
          <pc:docMk/>
          <pc:sldMk cId="2760092311" sldId="286"/>
        </pc:sldMkLst>
        <pc:picChg chg="mod">
          <ac:chgData name="Culkin, Elizabeth Rose" userId="S::erculkin@iu.edu::23046696-c057-4359-8fab-51af2898f67c" providerId="AD" clId="Web-{9EA8393B-0A71-4053-8600-812B916D812B}" dt="2020-11-04T01:52:08.762" v="565" actId="1076"/>
          <ac:picMkLst>
            <pc:docMk/>
            <pc:sldMk cId="2760092311" sldId="286"/>
            <ac:picMk id="4" creationId="{B91A0413-8E22-482F-B84A-5C68F833BE5F}"/>
          </ac:picMkLst>
        </pc:picChg>
        <pc:picChg chg="mod">
          <ac:chgData name="Culkin, Elizabeth Rose" userId="S::erculkin@iu.edu::23046696-c057-4359-8fab-51af2898f67c" providerId="AD" clId="Web-{9EA8393B-0A71-4053-8600-812B916D812B}" dt="2020-11-04T01:52:12.090" v="567" actId="1076"/>
          <ac:picMkLst>
            <pc:docMk/>
            <pc:sldMk cId="2760092311" sldId="286"/>
            <ac:picMk id="6" creationId="{E4C812C0-73C7-42CE-821C-20F438DC4910}"/>
          </ac:picMkLst>
        </pc:picChg>
        <pc:picChg chg="mod">
          <ac:chgData name="Culkin, Elizabeth Rose" userId="S::erculkin@iu.edu::23046696-c057-4359-8fab-51af2898f67c" providerId="AD" clId="Web-{9EA8393B-0A71-4053-8600-812B916D812B}" dt="2020-11-04T01:52:21.356" v="568" actId="1076"/>
          <ac:picMkLst>
            <pc:docMk/>
            <pc:sldMk cId="2760092311" sldId="286"/>
            <ac:picMk id="7" creationId="{1CAAA2DF-A2E7-40EB-B96C-3F2271617F66}"/>
          </ac:picMkLst>
        </pc:picChg>
        <pc:picChg chg="mod">
          <ac:chgData name="Culkin, Elizabeth Rose" userId="S::erculkin@iu.edu::23046696-c057-4359-8fab-51af2898f67c" providerId="AD" clId="Web-{9EA8393B-0A71-4053-8600-812B916D812B}" dt="2020-11-04T01:52:10.371" v="566" actId="1076"/>
          <ac:picMkLst>
            <pc:docMk/>
            <pc:sldMk cId="2760092311" sldId="286"/>
            <ac:picMk id="10" creationId="{FA492A28-EED2-439D-9A25-31AB086F169E}"/>
          </ac:picMkLst>
        </pc:picChg>
      </pc:sldChg>
      <pc:sldChg chg="modSp">
        <pc:chgData name="Culkin, Elizabeth Rose" userId="S::erculkin@iu.edu::23046696-c057-4359-8fab-51af2898f67c" providerId="AD" clId="Web-{9EA8393B-0A71-4053-8600-812B916D812B}" dt="2020-11-04T01:51:04.777" v="561"/>
        <pc:sldMkLst>
          <pc:docMk/>
          <pc:sldMk cId="4194159876" sldId="292"/>
        </pc:sldMkLst>
        <pc:graphicFrameChg chg="mod modGraphic">
          <ac:chgData name="Culkin, Elizabeth Rose" userId="S::erculkin@iu.edu::23046696-c057-4359-8fab-51af2898f67c" providerId="AD" clId="Web-{9EA8393B-0A71-4053-8600-812B916D812B}" dt="2020-11-04T01:51:04.777" v="561"/>
          <ac:graphicFrameMkLst>
            <pc:docMk/>
            <pc:sldMk cId="4194159876" sldId="292"/>
            <ac:graphicFrameMk id="77" creationId="{A1C86D35-C5A7-476D-886A-8FF19EB3E915}"/>
          </ac:graphicFrameMkLst>
        </pc:graphicFrameChg>
      </pc:sldChg>
      <pc:sldChg chg="modSp add ord replId">
        <pc:chgData name="Culkin, Elizabeth Rose" userId="S::erculkin@iu.edu::23046696-c057-4359-8fab-51af2898f67c" providerId="AD" clId="Web-{9EA8393B-0A71-4053-8600-812B916D812B}" dt="2020-11-04T01:40:22.740" v="12" actId="20577"/>
        <pc:sldMkLst>
          <pc:docMk/>
          <pc:sldMk cId="3064219551" sldId="294"/>
        </pc:sldMkLst>
        <pc:spChg chg="mod">
          <ac:chgData name="Culkin, Elizabeth Rose" userId="S::erculkin@iu.edu::23046696-c057-4359-8fab-51af2898f67c" providerId="AD" clId="Web-{9EA8393B-0A71-4053-8600-812B916D812B}" dt="2020-11-04T01:40:15.037" v="9" actId="20577"/>
          <ac:spMkLst>
            <pc:docMk/>
            <pc:sldMk cId="3064219551" sldId="294"/>
            <ac:spMk id="2" creationId="{79A458E1-76CE-4C7D-B084-B637B5E52730}"/>
          </ac:spMkLst>
        </pc:spChg>
        <pc:spChg chg="mod">
          <ac:chgData name="Culkin, Elizabeth Rose" userId="S::erculkin@iu.edu::23046696-c057-4359-8fab-51af2898f67c" providerId="AD" clId="Web-{9EA8393B-0A71-4053-8600-812B916D812B}" dt="2020-11-04T01:40:22.740" v="12" actId="20577"/>
          <ac:spMkLst>
            <pc:docMk/>
            <pc:sldMk cId="3064219551" sldId="294"/>
            <ac:spMk id="5" creationId="{606CCB34-7B7B-41A4-B8C5-269EF91DEF84}"/>
          </ac:spMkLst>
        </pc:spChg>
      </pc:sldChg>
    </pc:docChg>
  </pc:docChgLst>
  <pc:docChgLst>
    <pc:chgData name="Culkin, Elizabeth Rose" userId="S::erculkin@iu.edu::23046696-c057-4359-8fab-51af2898f67c" providerId="AD" clId="Web-{5FAE8BA6-85B1-4B40-92E8-48BBD736EC11}"/>
    <pc:docChg chg="modSld">
      <pc:chgData name="Culkin, Elizabeth Rose" userId="S::erculkin@iu.edu::23046696-c057-4359-8fab-51af2898f67c" providerId="AD" clId="Web-{5FAE8BA6-85B1-4B40-92E8-48BBD736EC11}" dt="2020-11-03T04:43:19.318" v="95"/>
      <pc:docMkLst>
        <pc:docMk/>
      </pc:docMkLst>
      <pc:sldChg chg="addSp delSp modSp">
        <pc:chgData name="Culkin, Elizabeth Rose" userId="S::erculkin@iu.edu::23046696-c057-4359-8fab-51af2898f67c" providerId="AD" clId="Web-{5FAE8BA6-85B1-4B40-92E8-48BBD736EC11}" dt="2020-11-03T04:43:19.318" v="95"/>
        <pc:sldMkLst>
          <pc:docMk/>
          <pc:sldMk cId="2301687008" sldId="268"/>
        </pc:sldMkLst>
        <pc:spChg chg="mod">
          <ac:chgData name="Culkin, Elizabeth Rose" userId="S::erculkin@iu.edu::23046696-c057-4359-8fab-51af2898f67c" providerId="AD" clId="Web-{5FAE8BA6-85B1-4B40-92E8-48BBD736EC11}" dt="2020-11-03T04:42:23.741" v="84"/>
          <ac:spMkLst>
            <pc:docMk/>
            <pc:sldMk cId="2301687008" sldId="268"/>
            <ac:spMk id="2" creationId="{E598F46E-3629-40C0-89B1-F88396E72F87}"/>
          </ac:spMkLst>
        </pc:spChg>
        <pc:spChg chg="add del mod">
          <ac:chgData name="Culkin, Elizabeth Rose" userId="S::erculkin@iu.edu::23046696-c057-4359-8fab-51af2898f67c" providerId="AD" clId="Web-{5FAE8BA6-85B1-4B40-92E8-48BBD736EC11}" dt="2020-11-03T04:37:42.494" v="1"/>
          <ac:spMkLst>
            <pc:docMk/>
            <pc:sldMk cId="2301687008" sldId="268"/>
            <ac:spMk id="12" creationId="{B7944319-60AD-471B-949A-DBD0B5FF7CAD}"/>
          </ac:spMkLst>
        </pc:spChg>
        <pc:picChg chg="del">
          <ac:chgData name="Culkin, Elizabeth Rose" userId="S::erculkin@iu.edu::23046696-c057-4359-8fab-51af2898f67c" providerId="AD" clId="Web-{5FAE8BA6-85B1-4B40-92E8-48BBD736EC11}" dt="2020-11-03T04:37:38.619" v="0"/>
          <ac:picMkLst>
            <pc:docMk/>
            <pc:sldMk cId="2301687008" sldId="268"/>
            <ac:picMk id="4" creationId="{6F4AD9A4-8B15-4753-B8BD-90EF5CDB4021}"/>
          </ac:picMkLst>
        </pc:picChg>
        <pc:picChg chg="mod">
          <ac:chgData name="Culkin, Elizabeth Rose" userId="S::erculkin@iu.edu::23046696-c057-4359-8fab-51af2898f67c" providerId="AD" clId="Web-{5FAE8BA6-85B1-4B40-92E8-48BBD736EC11}" dt="2020-11-03T04:42:15.506" v="82" actId="1076"/>
          <ac:picMkLst>
            <pc:docMk/>
            <pc:sldMk cId="2301687008" sldId="268"/>
            <ac:picMk id="5" creationId="{41304DD9-CB3D-4372-A1E4-D2D106DD08C0}"/>
          </ac:picMkLst>
        </pc:picChg>
        <pc:picChg chg="mod ord">
          <ac:chgData name="Culkin, Elizabeth Rose" userId="S::erculkin@iu.edu::23046696-c057-4359-8fab-51af2898f67c" providerId="AD" clId="Web-{5FAE8BA6-85B1-4B40-92E8-48BBD736EC11}" dt="2020-11-03T04:42:48.069" v="89"/>
          <ac:picMkLst>
            <pc:docMk/>
            <pc:sldMk cId="2301687008" sldId="268"/>
            <ac:picMk id="6" creationId="{BECE39B8-8530-42C0-A234-A34112DE75EF}"/>
          </ac:picMkLst>
        </pc:picChg>
        <pc:picChg chg="mod">
          <ac:chgData name="Culkin, Elizabeth Rose" userId="S::erculkin@iu.edu::23046696-c057-4359-8fab-51af2898f67c" providerId="AD" clId="Web-{5FAE8BA6-85B1-4B40-92E8-48BBD736EC11}" dt="2020-11-03T04:43:04.256" v="92" actId="1076"/>
          <ac:picMkLst>
            <pc:docMk/>
            <pc:sldMk cId="2301687008" sldId="268"/>
            <ac:picMk id="7" creationId="{820273F2-387D-4CB8-A0EF-71F15C8E97E1}"/>
          </ac:picMkLst>
        </pc:picChg>
        <pc:picChg chg="mod">
          <ac:chgData name="Culkin, Elizabeth Rose" userId="S::erculkin@iu.edu::23046696-c057-4359-8fab-51af2898f67c" providerId="AD" clId="Web-{5FAE8BA6-85B1-4B40-92E8-48BBD736EC11}" dt="2020-11-03T04:40:54.757" v="63" actId="1076"/>
          <ac:picMkLst>
            <pc:docMk/>
            <pc:sldMk cId="2301687008" sldId="268"/>
            <ac:picMk id="8" creationId="{B9BF5737-92B0-4FD3-BF66-08CB868F3CBB}"/>
          </ac:picMkLst>
        </pc:picChg>
        <pc:picChg chg="mod">
          <ac:chgData name="Culkin, Elizabeth Rose" userId="S::erculkin@iu.edu::23046696-c057-4359-8fab-51af2898f67c" providerId="AD" clId="Web-{5FAE8BA6-85B1-4B40-92E8-48BBD736EC11}" dt="2020-11-03T04:43:09.178" v="94" actId="1076"/>
          <ac:picMkLst>
            <pc:docMk/>
            <pc:sldMk cId="2301687008" sldId="268"/>
            <ac:picMk id="9" creationId="{8FBDA63F-9E3E-4DC8-8B51-28860D761610}"/>
          </ac:picMkLst>
        </pc:picChg>
        <pc:picChg chg="del">
          <ac:chgData name="Culkin, Elizabeth Rose" userId="S::erculkin@iu.edu::23046696-c057-4359-8fab-51af2898f67c" providerId="AD" clId="Web-{5FAE8BA6-85B1-4B40-92E8-48BBD736EC11}" dt="2020-11-03T04:37:45.369" v="3"/>
          <ac:picMkLst>
            <pc:docMk/>
            <pc:sldMk cId="2301687008" sldId="268"/>
            <ac:picMk id="10" creationId="{79D919F8-FB19-49F3-A7EF-04D5377C74D8}"/>
          </ac:picMkLst>
        </pc:picChg>
        <pc:picChg chg="mod">
          <ac:chgData name="Culkin, Elizabeth Rose" userId="S::erculkin@iu.edu::23046696-c057-4359-8fab-51af2898f67c" providerId="AD" clId="Web-{5FAE8BA6-85B1-4B40-92E8-48BBD736EC11}" dt="2020-11-03T04:43:01.553" v="91" actId="1076"/>
          <ac:picMkLst>
            <pc:docMk/>
            <pc:sldMk cId="2301687008" sldId="268"/>
            <ac:picMk id="11" creationId="{9544E9E4-F36D-407D-AFAC-B3209AA34569}"/>
          </ac:picMkLst>
        </pc:picChg>
        <pc:picChg chg="add mod">
          <ac:chgData name="Culkin, Elizabeth Rose" userId="S::erculkin@iu.edu::23046696-c057-4359-8fab-51af2898f67c" providerId="AD" clId="Web-{5FAE8BA6-85B1-4B40-92E8-48BBD736EC11}" dt="2020-11-03T04:43:19.318" v="95"/>
          <ac:picMkLst>
            <pc:docMk/>
            <pc:sldMk cId="2301687008" sldId="268"/>
            <ac:picMk id="13" creationId="{14E9DFB0-BC69-4CF3-8BBE-8A4BBF74A8C4}"/>
          </ac:picMkLst>
        </pc:picChg>
      </pc:sldChg>
    </pc:docChg>
  </pc:docChgLst>
  <pc:docChgLst>
    <pc:chgData name="Tamhankar, Omkar" userId="5722577a-ffd0-4297-b726-fde42789a2fb" providerId="ADAL" clId="{E2EC28CE-F687-D045-A4AA-CC23F40025AD}"/>
    <pc:docChg chg="undo custSel addSld delSld modSld sldOrd">
      <pc:chgData name="Tamhankar, Omkar" userId="5722577a-ffd0-4297-b726-fde42789a2fb" providerId="ADAL" clId="{E2EC28CE-F687-D045-A4AA-CC23F40025AD}" dt="2020-11-06T01:47:51.163" v="3903" actId="14100"/>
      <pc:docMkLst>
        <pc:docMk/>
      </pc:docMkLst>
      <pc:sldChg chg="modSp">
        <pc:chgData name="Tamhankar, Omkar" userId="5722577a-ffd0-4297-b726-fde42789a2fb" providerId="ADAL" clId="{E2EC28CE-F687-D045-A4AA-CC23F40025AD}" dt="2020-11-04T05:47:23.301" v="3145"/>
        <pc:sldMkLst>
          <pc:docMk/>
          <pc:sldMk cId="468061610" sldId="278"/>
        </pc:sldMkLst>
        <pc:graphicFrameChg chg="mod">
          <ac:chgData name="Tamhankar, Omkar" userId="5722577a-ffd0-4297-b726-fde42789a2fb" providerId="ADAL" clId="{E2EC28CE-F687-D045-A4AA-CC23F40025AD}" dt="2020-11-04T05:47:23.301" v="3145"/>
          <ac:graphicFrameMkLst>
            <pc:docMk/>
            <pc:sldMk cId="468061610" sldId="278"/>
            <ac:graphicFrameMk id="7" creationId="{52401E1E-BBD3-4293-AB04-7FB813A9A099}"/>
          </ac:graphicFrameMkLst>
        </pc:graphicFrameChg>
      </pc:sldChg>
      <pc:sldChg chg="addSp delSp modSp mod modNotesTx">
        <pc:chgData name="Tamhankar, Omkar" userId="5722577a-ffd0-4297-b726-fde42789a2fb" providerId="ADAL" clId="{E2EC28CE-F687-D045-A4AA-CC23F40025AD}" dt="2020-11-06T00:54:13.534" v="3207" actId="122"/>
        <pc:sldMkLst>
          <pc:docMk/>
          <pc:sldMk cId="1957587403" sldId="279"/>
        </pc:sldMkLst>
        <pc:spChg chg="add del mod">
          <ac:chgData name="Tamhankar, Omkar" userId="5722577a-ffd0-4297-b726-fde42789a2fb" providerId="ADAL" clId="{E2EC28CE-F687-D045-A4AA-CC23F40025AD}" dt="2020-11-04T04:35:18.006" v="3008" actId="478"/>
          <ac:spMkLst>
            <pc:docMk/>
            <pc:sldMk cId="1957587403" sldId="279"/>
            <ac:spMk id="7" creationId="{4B6E2D0C-6BC9-C140-BF5C-5761319DBC94}"/>
          </ac:spMkLst>
        </pc:spChg>
        <pc:spChg chg="add mod">
          <ac:chgData name="Tamhankar, Omkar" userId="5722577a-ffd0-4297-b726-fde42789a2fb" providerId="ADAL" clId="{E2EC28CE-F687-D045-A4AA-CC23F40025AD}" dt="2020-11-04T04:36:43.197" v="3015" actId="14100"/>
          <ac:spMkLst>
            <pc:docMk/>
            <pc:sldMk cId="1957587403" sldId="279"/>
            <ac:spMk id="10" creationId="{C7D89A17-33D6-A04D-A261-C70AD5BC1E7C}"/>
          </ac:spMkLst>
        </pc:spChg>
        <pc:spChg chg="add mod">
          <ac:chgData name="Tamhankar, Omkar" userId="5722577a-ffd0-4297-b726-fde42789a2fb" providerId="ADAL" clId="{E2EC28CE-F687-D045-A4AA-CC23F40025AD}" dt="2020-11-04T04:38:17.917" v="3027" actId="14100"/>
          <ac:spMkLst>
            <pc:docMk/>
            <pc:sldMk cId="1957587403" sldId="279"/>
            <ac:spMk id="16" creationId="{75B61CF8-A650-B04F-9966-D38056F73573}"/>
          </ac:spMkLst>
        </pc:spChg>
        <pc:spChg chg="add mod">
          <ac:chgData name="Tamhankar, Omkar" userId="5722577a-ffd0-4297-b726-fde42789a2fb" providerId="ADAL" clId="{E2EC28CE-F687-D045-A4AA-CC23F40025AD}" dt="2020-11-04T04:38:04.122" v="3025" actId="14100"/>
          <ac:spMkLst>
            <pc:docMk/>
            <pc:sldMk cId="1957587403" sldId="279"/>
            <ac:spMk id="17" creationId="{F93FBE62-AE27-3243-9393-98994F9573B4}"/>
          </ac:spMkLst>
        </pc:spChg>
        <pc:spChg chg="add mod">
          <ac:chgData name="Tamhankar, Omkar" userId="5722577a-ffd0-4297-b726-fde42789a2fb" providerId="ADAL" clId="{E2EC28CE-F687-D045-A4AA-CC23F40025AD}" dt="2020-11-04T04:38:40.795" v="3030" actId="14100"/>
          <ac:spMkLst>
            <pc:docMk/>
            <pc:sldMk cId="1957587403" sldId="279"/>
            <ac:spMk id="18" creationId="{772BB314-FBF1-FF41-A586-4516AF2A22BA}"/>
          </ac:spMkLst>
        </pc:spChg>
        <pc:spChg chg="add mod">
          <ac:chgData name="Tamhankar, Omkar" userId="5722577a-ffd0-4297-b726-fde42789a2fb" providerId="ADAL" clId="{E2EC28CE-F687-D045-A4AA-CC23F40025AD}" dt="2020-11-04T04:39:27.781" v="3033" actId="14100"/>
          <ac:spMkLst>
            <pc:docMk/>
            <pc:sldMk cId="1957587403" sldId="279"/>
            <ac:spMk id="19" creationId="{3FCFDCB5-AE55-1640-BE6F-1021497A3509}"/>
          </ac:spMkLst>
        </pc:spChg>
        <pc:graphicFrameChg chg="modGraphic">
          <ac:chgData name="Tamhankar, Omkar" userId="5722577a-ffd0-4297-b726-fde42789a2fb" providerId="ADAL" clId="{E2EC28CE-F687-D045-A4AA-CC23F40025AD}" dt="2020-11-06T00:54:13.534" v="3207" actId="122"/>
          <ac:graphicFrameMkLst>
            <pc:docMk/>
            <pc:sldMk cId="1957587403" sldId="279"/>
            <ac:graphicFrameMk id="14" creationId="{83A3378F-82ED-40E7-9E9A-7979D5E9A9CD}"/>
          </ac:graphicFrameMkLst>
        </pc:graphicFrameChg>
        <pc:cxnChg chg="add del">
          <ac:chgData name="Tamhankar, Omkar" userId="5722577a-ffd0-4297-b726-fde42789a2fb" providerId="ADAL" clId="{E2EC28CE-F687-D045-A4AA-CC23F40025AD}" dt="2020-11-04T04:34:25.910" v="3002" actId="11529"/>
          <ac:cxnSpMkLst>
            <pc:docMk/>
            <pc:sldMk cId="1957587403" sldId="279"/>
            <ac:cxnSpMk id="6" creationId="{F36CD080-7563-8149-8DCF-58ACEAEEDCE7}"/>
          </ac:cxnSpMkLst>
        </pc:cxnChg>
      </pc:sldChg>
      <pc:sldChg chg="modSp mod">
        <pc:chgData name="Tamhankar, Omkar" userId="5722577a-ffd0-4297-b726-fde42789a2fb" providerId="ADAL" clId="{E2EC28CE-F687-D045-A4AA-CC23F40025AD}" dt="2020-11-04T04:43:14.632" v="3038" actId="1038"/>
        <pc:sldMkLst>
          <pc:docMk/>
          <pc:sldMk cId="2284706496" sldId="280"/>
        </pc:sldMkLst>
        <pc:graphicFrameChg chg="mod">
          <ac:chgData name="Tamhankar, Omkar" userId="5722577a-ffd0-4297-b726-fde42789a2fb" providerId="ADAL" clId="{E2EC28CE-F687-D045-A4AA-CC23F40025AD}" dt="2020-11-04T04:43:14.632" v="3038" actId="1038"/>
          <ac:graphicFrameMkLst>
            <pc:docMk/>
            <pc:sldMk cId="2284706496" sldId="280"/>
            <ac:graphicFrameMk id="4" creationId="{886F5425-AD5D-4C75-AC66-66EC6D35FE74}"/>
          </ac:graphicFrameMkLst>
        </pc:graphicFrameChg>
      </pc:sldChg>
      <pc:sldChg chg="addSp delSp modSp mod">
        <pc:chgData name="Tamhankar, Omkar" userId="5722577a-ffd0-4297-b726-fde42789a2fb" providerId="ADAL" clId="{E2EC28CE-F687-D045-A4AA-CC23F40025AD}" dt="2020-11-04T02:42:16.427" v="2709" actId="21"/>
        <pc:sldMkLst>
          <pc:docMk/>
          <pc:sldMk cId="2288041429" sldId="282"/>
        </pc:sldMkLst>
        <pc:spChg chg="mod">
          <ac:chgData name="Tamhankar, Omkar" userId="5722577a-ffd0-4297-b726-fde42789a2fb" providerId="ADAL" clId="{E2EC28CE-F687-D045-A4AA-CC23F40025AD}" dt="2020-11-04T00:49:54.729" v="1318" actId="14100"/>
          <ac:spMkLst>
            <pc:docMk/>
            <pc:sldMk cId="2288041429" sldId="282"/>
            <ac:spMk id="7" creationId="{6B6DC9EE-A868-48B4-8FD2-BD91C3896245}"/>
          </ac:spMkLst>
        </pc:spChg>
        <pc:graphicFrameChg chg="mod">
          <ac:chgData name="Tamhankar, Omkar" userId="5722577a-ffd0-4297-b726-fde42789a2fb" providerId="ADAL" clId="{E2EC28CE-F687-D045-A4AA-CC23F40025AD}" dt="2020-11-04T00:05:24.594" v="294" actId="20577"/>
          <ac:graphicFrameMkLst>
            <pc:docMk/>
            <pc:sldMk cId="2288041429" sldId="282"/>
            <ac:graphicFrameMk id="4" creationId="{886F5425-AD5D-4C75-AC66-66EC6D35FE74}"/>
          </ac:graphicFrameMkLst>
        </pc:graphicFrameChg>
        <pc:graphicFrameChg chg="add del mod modGraphic">
          <ac:chgData name="Tamhankar, Omkar" userId="5722577a-ffd0-4297-b726-fde42789a2fb" providerId="ADAL" clId="{E2EC28CE-F687-D045-A4AA-CC23F40025AD}" dt="2020-11-04T02:42:16.427" v="2709" actId="21"/>
          <ac:graphicFrameMkLst>
            <pc:docMk/>
            <pc:sldMk cId="2288041429" sldId="282"/>
            <ac:graphicFrameMk id="14" creationId="{E03D5E1A-0572-734D-BE6B-4F8E24EA56BA}"/>
          </ac:graphicFrameMkLst>
        </pc:graphicFrameChg>
        <pc:graphicFrameChg chg="del mod modGraphic">
          <ac:chgData name="Tamhankar, Omkar" userId="5722577a-ffd0-4297-b726-fde42789a2fb" providerId="ADAL" clId="{E2EC28CE-F687-D045-A4AA-CC23F40025AD}" dt="2020-11-04T02:31:27.492" v="2633" actId="21"/>
          <ac:graphicFrameMkLst>
            <pc:docMk/>
            <pc:sldMk cId="2288041429" sldId="282"/>
            <ac:graphicFrameMk id="29" creationId="{D12EDAE5-E665-4D7E-9610-71A03ECE90A6}"/>
          </ac:graphicFrameMkLst>
        </pc:graphicFrameChg>
      </pc:sldChg>
      <pc:sldChg chg="modSp mod">
        <pc:chgData name="Tamhankar, Omkar" userId="5722577a-ffd0-4297-b726-fde42789a2fb" providerId="ADAL" clId="{E2EC28CE-F687-D045-A4AA-CC23F40025AD}" dt="2020-11-04T05:23:03.974" v="3119" actId="20577"/>
        <pc:sldMkLst>
          <pc:docMk/>
          <pc:sldMk cId="741370532" sldId="284"/>
        </pc:sldMkLst>
        <pc:spChg chg="mod">
          <ac:chgData name="Tamhankar, Omkar" userId="5722577a-ffd0-4297-b726-fde42789a2fb" providerId="ADAL" clId="{E2EC28CE-F687-D045-A4AA-CC23F40025AD}" dt="2020-11-04T05:23:03.974" v="3119" actId="20577"/>
          <ac:spMkLst>
            <pc:docMk/>
            <pc:sldMk cId="741370532" sldId="284"/>
            <ac:spMk id="2" creationId="{79A458E1-76CE-4C7D-B084-B637B5E52730}"/>
          </ac:spMkLst>
        </pc:spChg>
        <pc:spChg chg="mod">
          <ac:chgData name="Tamhankar, Omkar" userId="5722577a-ffd0-4297-b726-fde42789a2fb" providerId="ADAL" clId="{E2EC28CE-F687-D045-A4AA-CC23F40025AD}" dt="2020-11-04T01:53:27.387" v="2469" actId="20577"/>
          <ac:spMkLst>
            <pc:docMk/>
            <pc:sldMk cId="741370532" sldId="284"/>
            <ac:spMk id="7" creationId="{6B6DC9EE-A868-48B4-8FD2-BD91C3896245}"/>
          </ac:spMkLst>
        </pc:spChg>
        <pc:graphicFrameChg chg="mod">
          <ac:chgData name="Tamhankar, Omkar" userId="5722577a-ffd0-4297-b726-fde42789a2fb" providerId="ADAL" clId="{E2EC28CE-F687-D045-A4AA-CC23F40025AD}" dt="2020-11-04T01:07:18.517" v="1371" actId="20577"/>
          <ac:graphicFrameMkLst>
            <pc:docMk/>
            <pc:sldMk cId="741370532" sldId="284"/>
            <ac:graphicFrameMk id="4" creationId="{886F5425-AD5D-4C75-AC66-66EC6D35FE74}"/>
          </ac:graphicFrameMkLst>
        </pc:graphicFrameChg>
      </pc:sldChg>
      <pc:sldChg chg="addSp delSp modSp mod">
        <pc:chgData name="Tamhankar, Omkar" userId="5722577a-ffd0-4297-b726-fde42789a2fb" providerId="ADAL" clId="{E2EC28CE-F687-D045-A4AA-CC23F40025AD}" dt="2020-11-06T01:47:51.163" v="3903" actId="14100"/>
        <pc:sldMkLst>
          <pc:docMk/>
          <pc:sldMk cId="1987748027" sldId="289"/>
        </pc:sldMkLst>
        <pc:spChg chg="del mod">
          <ac:chgData name="Tamhankar, Omkar" userId="5722577a-ffd0-4297-b726-fde42789a2fb" providerId="ADAL" clId="{E2EC28CE-F687-D045-A4AA-CC23F40025AD}" dt="2020-11-06T01:29:05.180" v="3849" actId="478"/>
          <ac:spMkLst>
            <pc:docMk/>
            <pc:sldMk cId="1987748027" sldId="289"/>
            <ac:spMk id="2" creationId="{79A458E1-76CE-4C7D-B084-B637B5E52730}"/>
          </ac:spMkLst>
        </pc:spChg>
        <pc:spChg chg="add del mod">
          <ac:chgData name="Tamhankar, Omkar" userId="5722577a-ffd0-4297-b726-fde42789a2fb" providerId="ADAL" clId="{E2EC28CE-F687-D045-A4AA-CC23F40025AD}" dt="2020-11-06T01:29:08.868" v="3851" actId="478"/>
          <ac:spMkLst>
            <pc:docMk/>
            <pc:sldMk cId="1987748027" sldId="289"/>
            <ac:spMk id="7" creationId="{2A2C621C-D08F-EC41-8E4E-62ECF4ED46AB}"/>
          </ac:spMkLst>
        </pc:spChg>
        <pc:spChg chg="add del mod">
          <ac:chgData name="Tamhankar, Omkar" userId="5722577a-ffd0-4297-b726-fde42789a2fb" providerId="ADAL" clId="{E2EC28CE-F687-D045-A4AA-CC23F40025AD}" dt="2020-11-06T01:29:06.769" v="3850" actId="478"/>
          <ac:spMkLst>
            <pc:docMk/>
            <pc:sldMk cId="1987748027" sldId="289"/>
            <ac:spMk id="10" creationId="{72FACFF3-5FE7-3347-A514-029B3FE061CA}"/>
          </ac:spMkLst>
        </pc:spChg>
        <pc:spChg chg="add mod">
          <ac:chgData name="Tamhankar, Omkar" userId="5722577a-ffd0-4297-b726-fde42789a2fb" providerId="ADAL" clId="{E2EC28CE-F687-D045-A4AA-CC23F40025AD}" dt="2020-11-06T01:29:10.276" v="3852"/>
          <ac:spMkLst>
            <pc:docMk/>
            <pc:sldMk cId="1987748027" sldId="289"/>
            <ac:spMk id="17" creationId="{93EEA17E-9642-5B44-AD2D-B7E6BD49C846}"/>
          </ac:spMkLst>
        </pc:spChg>
        <pc:spChg chg="add mod">
          <ac:chgData name="Tamhankar, Omkar" userId="5722577a-ffd0-4297-b726-fde42789a2fb" providerId="ADAL" clId="{E2EC28CE-F687-D045-A4AA-CC23F40025AD}" dt="2020-11-06T01:29:10.276" v="3852"/>
          <ac:spMkLst>
            <pc:docMk/>
            <pc:sldMk cId="1987748027" sldId="289"/>
            <ac:spMk id="19" creationId="{6F614DDE-961B-9747-A7B6-F84F4920A9A8}"/>
          </ac:spMkLst>
        </pc:spChg>
        <pc:graphicFrameChg chg="add del modGraphic">
          <ac:chgData name="Tamhankar, Omkar" userId="5722577a-ffd0-4297-b726-fde42789a2fb" providerId="ADAL" clId="{E2EC28CE-F687-D045-A4AA-CC23F40025AD}" dt="2020-11-06T01:04:36.469" v="3213" actId="478"/>
          <ac:graphicFrameMkLst>
            <pc:docMk/>
            <pc:sldMk cId="1987748027" sldId="289"/>
            <ac:graphicFrameMk id="4" creationId="{D936D6C3-019C-0948-A6CC-A5A89EEEA31B}"/>
          </ac:graphicFrameMkLst>
        </pc:graphicFrameChg>
        <pc:graphicFrameChg chg="add del modGraphic">
          <ac:chgData name="Tamhankar, Omkar" userId="5722577a-ffd0-4297-b726-fde42789a2fb" providerId="ADAL" clId="{E2EC28CE-F687-D045-A4AA-CC23F40025AD}" dt="2020-11-06T01:04:58.262" v="3216" actId="478"/>
          <ac:graphicFrameMkLst>
            <pc:docMk/>
            <pc:sldMk cId="1987748027" sldId="289"/>
            <ac:graphicFrameMk id="5" creationId="{9760A8C2-F5AE-E645-807F-AC7E5B9C3333}"/>
          </ac:graphicFrameMkLst>
        </pc:graphicFrameChg>
        <pc:graphicFrameChg chg="add mod">
          <ac:chgData name="Tamhankar, Omkar" userId="5722577a-ffd0-4297-b726-fde42789a2fb" providerId="ADAL" clId="{E2EC28CE-F687-D045-A4AA-CC23F40025AD}" dt="2020-11-06T01:35:04.116" v="3897" actId="12100"/>
          <ac:graphicFrameMkLst>
            <pc:docMk/>
            <pc:sldMk cId="1987748027" sldId="289"/>
            <ac:graphicFrameMk id="18" creationId="{19B8302F-4784-F349-9144-B2D18AB9DDC5}"/>
          </ac:graphicFrameMkLst>
        </pc:graphicFrameChg>
        <pc:graphicFrameChg chg="add mod">
          <ac:chgData name="Tamhankar, Omkar" userId="5722577a-ffd0-4297-b726-fde42789a2fb" providerId="ADAL" clId="{E2EC28CE-F687-D045-A4AA-CC23F40025AD}" dt="2020-11-06T01:47:51.163" v="3903" actId="14100"/>
          <ac:graphicFrameMkLst>
            <pc:docMk/>
            <pc:sldMk cId="1987748027" sldId="289"/>
            <ac:graphicFrameMk id="20" creationId="{1EC572B5-F013-E945-8F64-5F590B1DBCBE}"/>
          </ac:graphicFrameMkLst>
        </pc:graphicFrameChg>
        <pc:graphicFrameChg chg="del mod">
          <ac:chgData name="Tamhankar, Omkar" userId="5722577a-ffd0-4297-b726-fde42789a2fb" providerId="ADAL" clId="{E2EC28CE-F687-D045-A4AA-CC23F40025AD}" dt="2020-11-06T01:29:00.286" v="3848" actId="478"/>
          <ac:graphicFrameMkLst>
            <pc:docMk/>
            <pc:sldMk cId="1987748027" sldId="289"/>
            <ac:graphicFrameMk id="21" creationId="{296E2311-67C4-45B7-8423-C9394C79652F}"/>
          </ac:graphicFrameMkLst>
        </pc:graphicFrameChg>
        <pc:picChg chg="add mod">
          <ac:chgData name="Tamhankar, Omkar" userId="5722577a-ffd0-4297-b726-fde42789a2fb" providerId="ADAL" clId="{E2EC28CE-F687-D045-A4AA-CC23F40025AD}" dt="2020-11-06T01:33:07.485" v="3891" actId="207"/>
          <ac:picMkLst>
            <pc:docMk/>
            <pc:sldMk cId="1987748027" sldId="289"/>
            <ac:picMk id="22" creationId="{E970589A-7BB6-EE49-81B0-A3C93124DBF6}"/>
          </ac:picMkLst>
        </pc:picChg>
        <pc:picChg chg="add mod">
          <ac:chgData name="Tamhankar, Omkar" userId="5722577a-ffd0-4297-b726-fde42789a2fb" providerId="ADAL" clId="{E2EC28CE-F687-D045-A4AA-CC23F40025AD}" dt="2020-11-06T01:33:13.290" v="3892" actId="207"/>
          <ac:picMkLst>
            <pc:docMk/>
            <pc:sldMk cId="1987748027" sldId="289"/>
            <ac:picMk id="24" creationId="{7BDC2125-E02C-AA44-8409-601CDE485215}"/>
          </ac:picMkLst>
        </pc:picChg>
      </pc:sldChg>
      <pc:sldChg chg="modSp new del mod">
        <pc:chgData name="Tamhankar, Omkar" userId="5722577a-ffd0-4297-b726-fde42789a2fb" providerId="ADAL" clId="{E2EC28CE-F687-D045-A4AA-CC23F40025AD}" dt="2020-11-04T01:41:10.527" v="2097" actId="2696"/>
        <pc:sldMkLst>
          <pc:docMk/>
          <pc:sldMk cId="2682010922" sldId="295"/>
        </pc:sldMkLst>
        <pc:spChg chg="mod">
          <ac:chgData name="Tamhankar, Omkar" userId="5722577a-ffd0-4297-b726-fde42789a2fb" providerId="ADAL" clId="{E2EC28CE-F687-D045-A4AA-CC23F40025AD}" dt="2020-11-04T01:40:50.578" v="2083" actId="20577"/>
          <ac:spMkLst>
            <pc:docMk/>
            <pc:sldMk cId="2682010922" sldId="295"/>
            <ac:spMk id="2" creationId="{7187A980-248C-4E4B-A12F-52E4A9E8D1A8}"/>
          </ac:spMkLst>
        </pc:spChg>
      </pc:sldChg>
      <pc:sldChg chg="modSp add mod">
        <pc:chgData name="Tamhankar, Omkar" userId="5722577a-ffd0-4297-b726-fde42789a2fb" providerId="ADAL" clId="{E2EC28CE-F687-D045-A4AA-CC23F40025AD}" dt="2020-11-04T05:23:55.750" v="3139" actId="20577"/>
        <pc:sldMkLst>
          <pc:docMk/>
          <pc:sldMk cId="3630933102" sldId="296"/>
        </pc:sldMkLst>
        <pc:spChg chg="mod">
          <ac:chgData name="Tamhankar, Omkar" userId="5722577a-ffd0-4297-b726-fde42789a2fb" providerId="ADAL" clId="{E2EC28CE-F687-D045-A4AA-CC23F40025AD}" dt="2020-11-04T05:23:55.750" v="3139" actId="20577"/>
          <ac:spMkLst>
            <pc:docMk/>
            <pc:sldMk cId="3630933102" sldId="296"/>
            <ac:spMk id="2" creationId="{79A458E1-76CE-4C7D-B084-B637B5E52730}"/>
          </ac:spMkLst>
        </pc:spChg>
        <pc:spChg chg="mod">
          <ac:chgData name="Tamhankar, Omkar" userId="5722577a-ffd0-4297-b726-fde42789a2fb" providerId="ADAL" clId="{E2EC28CE-F687-D045-A4AA-CC23F40025AD}" dt="2020-11-04T01:54:03.712" v="2471" actId="1076"/>
          <ac:spMkLst>
            <pc:docMk/>
            <pc:sldMk cId="3630933102" sldId="296"/>
            <ac:spMk id="7" creationId="{6B6DC9EE-A868-48B4-8FD2-BD91C3896245}"/>
          </ac:spMkLst>
        </pc:spChg>
        <pc:graphicFrameChg chg="mod">
          <ac:chgData name="Tamhankar, Omkar" userId="5722577a-ffd0-4297-b726-fde42789a2fb" providerId="ADAL" clId="{E2EC28CE-F687-D045-A4AA-CC23F40025AD}" dt="2020-11-04T01:41:41.680" v="2168" actId="20577"/>
          <ac:graphicFrameMkLst>
            <pc:docMk/>
            <pc:sldMk cId="3630933102" sldId="296"/>
            <ac:graphicFrameMk id="4" creationId="{886F5425-AD5D-4C75-AC66-66EC6D35FE74}"/>
          </ac:graphicFrameMkLst>
        </pc:graphicFrameChg>
      </pc:sldChg>
      <pc:sldChg chg="modSp">
        <pc:chgData name="Tamhankar, Omkar" userId="5722577a-ffd0-4297-b726-fde42789a2fb" providerId="ADAL" clId="{E2EC28CE-F687-D045-A4AA-CC23F40025AD}" dt="2020-11-04T02:35:46.540" v="2649"/>
        <pc:sldMkLst>
          <pc:docMk/>
          <pc:sldMk cId="4173765418" sldId="297"/>
        </pc:sldMkLst>
        <pc:graphicFrameChg chg="mod">
          <ac:chgData name="Tamhankar, Omkar" userId="5722577a-ffd0-4297-b726-fde42789a2fb" providerId="ADAL" clId="{E2EC28CE-F687-D045-A4AA-CC23F40025AD}" dt="2020-11-04T02:35:46.540" v="2649"/>
          <ac:graphicFrameMkLst>
            <pc:docMk/>
            <pc:sldMk cId="4173765418" sldId="297"/>
            <ac:graphicFrameMk id="8" creationId="{31384633-026D-452C-A168-96B554736E70}"/>
          </ac:graphicFrameMkLst>
        </pc:graphicFrameChg>
      </pc:sldChg>
      <pc:sldChg chg="modSp mod">
        <pc:chgData name="Tamhankar, Omkar" userId="5722577a-ffd0-4297-b726-fde42789a2fb" providerId="ADAL" clId="{E2EC28CE-F687-D045-A4AA-CC23F40025AD}" dt="2020-11-04T04:42:09.120" v="3035" actId="20577"/>
        <pc:sldMkLst>
          <pc:docMk/>
          <pc:sldMk cId="2093217840" sldId="301"/>
        </pc:sldMkLst>
        <pc:spChg chg="mod">
          <ac:chgData name="Tamhankar, Omkar" userId="5722577a-ffd0-4297-b726-fde42789a2fb" providerId="ADAL" clId="{E2EC28CE-F687-D045-A4AA-CC23F40025AD}" dt="2020-11-04T04:42:09.120" v="3035" actId="20577"/>
          <ac:spMkLst>
            <pc:docMk/>
            <pc:sldMk cId="2093217840" sldId="301"/>
            <ac:spMk id="4" creationId="{35F0316F-6727-4B01-A0D2-D7818DEC20C8}"/>
          </ac:spMkLst>
        </pc:spChg>
      </pc:sldChg>
      <pc:sldChg chg="addSp delSp modSp add mod">
        <pc:chgData name="Tamhankar, Omkar" userId="5722577a-ffd0-4297-b726-fde42789a2fb" providerId="ADAL" clId="{E2EC28CE-F687-D045-A4AA-CC23F40025AD}" dt="2020-11-04T03:24:16.952" v="2762" actId="20577"/>
        <pc:sldMkLst>
          <pc:docMk/>
          <pc:sldMk cId="957916336" sldId="310"/>
        </pc:sldMkLst>
        <pc:spChg chg="mod">
          <ac:chgData name="Tamhankar, Omkar" userId="5722577a-ffd0-4297-b726-fde42789a2fb" providerId="ADAL" clId="{E2EC28CE-F687-D045-A4AA-CC23F40025AD}" dt="2020-11-04T02:34:13.257" v="2645" actId="20577"/>
          <ac:spMkLst>
            <pc:docMk/>
            <pc:sldMk cId="957916336" sldId="310"/>
            <ac:spMk id="2" creationId="{79A458E1-76CE-4C7D-B084-B637B5E52730}"/>
          </ac:spMkLst>
        </pc:spChg>
        <pc:graphicFrameChg chg="add del mod modGraphic">
          <ac:chgData name="Tamhankar, Omkar" userId="5722577a-ffd0-4297-b726-fde42789a2fb" providerId="ADAL" clId="{E2EC28CE-F687-D045-A4AA-CC23F40025AD}" dt="2020-11-04T02:37:31.778" v="2655" actId="21"/>
          <ac:graphicFrameMkLst>
            <pc:docMk/>
            <pc:sldMk cId="957916336" sldId="310"/>
            <ac:graphicFrameMk id="6" creationId="{775732DF-1911-FB40-92E5-B2982657485A}"/>
          </ac:graphicFrameMkLst>
        </pc:graphicFrameChg>
        <pc:graphicFrameChg chg="add mod modGraphic">
          <ac:chgData name="Tamhankar, Omkar" userId="5722577a-ffd0-4297-b726-fde42789a2fb" providerId="ADAL" clId="{E2EC28CE-F687-D045-A4AA-CC23F40025AD}" dt="2020-11-04T03:24:16.952" v="2762" actId="20577"/>
          <ac:graphicFrameMkLst>
            <pc:docMk/>
            <pc:sldMk cId="957916336" sldId="310"/>
            <ac:graphicFrameMk id="7" creationId="{ED36C105-54DE-D947-B8E4-2AAFB3293FD0}"/>
          </ac:graphicFrameMkLst>
        </pc:graphicFrameChg>
        <pc:graphicFrameChg chg="del modGraphic">
          <ac:chgData name="Tamhankar, Omkar" userId="5722577a-ffd0-4297-b726-fde42789a2fb" providerId="ADAL" clId="{E2EC28CE-F687-D045-A4AA-CC23F40025AD}" dt="2020-11-04T02:35:38.834" v="2647" actId="478"/>
          <ac:graphicFrameMkLst>
            <pc:docMk/>
            <pc:sldMk cId="957916336" sldId="310"/>
            <ac:graphicFrameMk id="8" creationId="{31384633-026D-452C-A168-96B554736E70}"/>
          </ac:graphicFrameMkLst>
        </pc:graphicFrameChg>
      </pc:sldChg>
      <pc:sldChg chg="new del">
        <pc:chgData name="Tamhankar, Omkar" userId="5722577a-ffd0-4297-b726-fde42789a2fb" providerId="ADAL" clId="{E2EC28CE-F687-D045-A4AA-CC23F40025AD}" dt="2020-11-04T02:34:01.568" v="2635" actId="2696"/>
        <pc:sldMkLst>
          <pc:docMk/>
          <pc:sldMk cId="3344117684" sldId="310"/>
        </pc:sldMkLst>
      </pc:sldChg>
      <pc:sldChg chg="addSp delSp modSp mod">
        <pc:chgData name="Tamhankar, Omkar" userId="5722577a-ffd0-4297-b726-fde42789a2fb" providerId="ADAL" clId="{E2EC28CE-F687-D045-A4AA-CC23F40025AD}" dt="2020-11-04T06:12:04.689" v="3193" actId="14100"/>
        <pc:sldMkLst>
          <pc:docMk/>
          <pc:sldMk cId="1891983144" sldId="317"/>
        </pc:sldMkLst>
        <pc:graphicFrameChg chg="add mod modGraphic">
          <ac:chgData name="Tamhankar, Omkar" userId="5722577a-ffd0-4297-b726-fde42789a2fb" providerId="ADAL" clId="{E2EC28CE-F687-D045-A4AA-CC23F40025AD}" dt="2020-11-04T06:12:04.689" v="3193" actId="14100"/>
          <ac:graphicFrameMkLst>
            <pc:docMk/>
            <pc:sldMk cId="1891983144" sldId="317"/>
            <ac:graphicFrameMk id="14" creationId="{8BF91C0D-4DF3-944C-B4CC-18371EF84419}"/>
          </ac:graphicFrameMkLst>
        </pc:graphicFrameChg>
        <pc:graphicFrameChg chg="del">
          <ac:chgData name="Tamhankar, Omkar" userId="5722577a-ffd0-4297-b726-fde42789a2fb" providerId="ADAL" clId="{E2EC28CE-F687-D045-A4AA-CC23F40025AD}" dt="2020-11-04T06:12:00.015" v="3192" actId="478"/>
          <ac:graphicFrameMkLst>
            <pc:docMk/>
            <pc:sldMk cId="1891983144" sldId="317"/>
            <ac:graphicFrameMk id="33" creationId="{6DA719A5-DCD8-4DCA-8EDF-95FE3799946B}"/>
          </ac:graphicFrameMkLst>
        </pc:graphicFrameChg>
      </pc:sldChg>
      <pc:sldChg chg="addSp delSp modSp add mod ord">
        <pc:chgData name="Tamhankar, Omkar" userId="5722577a-ffd0-4297-b726-fde42789a2fb" providerId="ADAL" clId="{E2EC28CE-F687-D045-A4AA-CC23F40025AD}" dt="2020-11-04T06:30:23.304" v="3205" actId="1076"/>
        <pc:sldMkLst>
          <pc:docMk/>
          <pc:sldMk cId="1249521826" sldId="325"/>
        </pc:sldMkLst>
        <pc:spChg chg="del">
          <ac:chgData name="Tamhankar, Omkar" userId="5722577a-ffd0-4297-b726-fde42789a2fb" providerId="ADAL" clId="{E2EC28CE-F687-D045-A4AA-CC23F40025AD}" dt="2020-11-04T06:29:23.056" v="3195" actId="478"/>
          <ac:spMkLst>
            <pc:docMk/>
            <pc:sldMk cId="1249521826" sldId="325"/>
            <ac:spMk id="2" creationId="{79A458E1-76CE-4C7D-B084-B637B5E52730}"/>
          </ac:spMkLst>
        </pc:spChg>
        <pc:spChg chg="mod">
          <ac:chgData name="Tamhankar, Omkar" userId="5722577a-ffd0-4297-b726-fde42789a2fb" providerId="ADAL" clId="{E2EC28CE-F687-D045-A4AA-CC23F40025AD}" dt="2020-11-04T06:30:04.426" v="3203" actId="1076"/>
          <ac:spMkLst>
            <pc:docMk/>
            <pc:sldMk cId="1249521826" sldId="325"/>
            <ac:spMk id="3" creationId="{7C8856B4-2496-4EEE-AC00-F5DDD3388171}"/>
          </ac:spMkLst>
        </pc:spChg>
        <pc:spChg chg="add del mod">
          <ac:chgData name="Tamhankar, Omkar" userId="5722577a-ffd0-4297-b726-fde42789a2fb" providerId="ADAL" clId="{E2EC28CE-F687-D045-A4AA-CC23F40025AD}" dt="2020-11-04T06:29:26.255" v="3196" actId="478"/>
          <ac:spMkLst>
            <pc:docMk/>
            <pc:sldMk cId="1249521826" sldId="325"/>
            <ac:spMk id="5" creationId="{96E98518-0D41-7641-9B85-ECC729B65379}"/>
          </ac:spMkLst>
        </pc:spChg>
        <pc:spChg chg="add del mod">
          <ac:chgData name="Tamhankar, Omkar" userId="5722577a-ffd0-4297-b726-fde42789a2fb" providerId="ADAL" clId="{E2EC28CE-F687-D045-A4AA-CC23F40025AD}" dt="2020-11-04T06:29:51.166" v="3201" actId="478"/>
          <ac:spMkLst>
            <pc:docMk/>
            <pc:sldMk cId="1249521826" sldId="325"/>
            <ac:spMk id="7" creationId="{F82F0CC7-1B0E-E942-AB09-9C77DEF4E6F8}"/>
          </ac:spMkLst>
        </pc:spChg>
        <pc:spChg chg="add del mod">
          <ac:chgData name="Tamhankar, Omkar" userId="5722577a-ffd0-4297-b726-fde42789a2fb" providerId="ADAL" clId="{E2EC28CE-F687-D045-A4AA-CC23F40025AD}" dt="2020-11-04T06:30:11.025" v="3204" actId="478"/>
          <ac:spMkLst>
            <pc:docMk/>
            <pc:sldMk cId="1249521826" sldId="325"/>
            <ac:spMk id="16" creationId="{DC16BB4C-E4B0-5B4A-95E4-5324421701C2}"/>
          </ac:spMkLst>
        </pc:spChg>
        <pc:spChg chg="add mod">
          <ac:chgData name="Tamhankar, Omkar" userId="5722577a-ffd0-4297-b726-fde42789a2fb" providerId="ADAL" clId="{E2EC28CE-F687-D045-A4AA-CC23F40025AD}" dt="2020-11-04T06:30:23.304" v="3205" actId="1076"/>
          <ac:spMkLst>
            <pc:docMk/>
            <pc:sldMk cId="1249521826" sldId="325"/>
            <ac:spMk id="18" creationId="{95B7025E-5F90-E743-9FFD-BFFBC8D16EEE}"/>
          </ac:spMkLst>
        </pc:spChg>
        <pc:spChg chg="add mod">
          <ac:chgData name="Tamhankar, Omkar" userId="5722577a-ffd0-4297-b726-fde42789a2fb" providerId="ADAL" clId="{E2EC28CE-F687-D045-A4AA-CC23F40025AD}" dt="2020-11-04T06:30:23.304" v="3205" actId="1076"/>
          <ac:spMkLst>
            <pc:docMk/>
            <pc:sldMk cId="1249521826" sldId="325"/>
            <ac:spMk id="19" creationId="{3285B82E-5B41-9B44-8ED1-62BD5DB7D555}"/>
          </ac:spMkLst>
        </pc:spChg>
        <pc:spChg chg="add del mod">
          <ac:chgData name="Tamhankar, Omkar" userId="5722577a-ffd0-4297-b726-fde42789a2fb" providerId="ADAL" clId="{E2EC28CE-F687-D045-A4AA-CC23F40025AD}" dt="2020-11-04T06:29:35.540" v="3199" actId="478"/>
          <ac:spMkLst>
            <pc:docMk/>
            <pc:sldMk cId="1249521826" sldId="325"/>
            <ac:spMk id="21" creationId="{B8893B1D-34A4-804C-A2A1-8E15322CF9ED}"/>
          </ac:spMkLst>
        </pc:spChg>
        <pc:graphicFrameChg chg="del">
          <ac:chgData name="Tamhankar, Omkar" userId="5722577a-ffd0-4297-b726-fde42789a2fb" providerId="ADAL" clId="{E2EC28CE-F687-D045-A4AA-CC23F40025AD}" dt="2020-11-04T06:29:30.017" v="3197" actId="478"/>
          <ac:graphicFrameMkLst>
            <pc:docMk/>
            <pc:sldMk cId="1249521826" sldId="325"/>
            <ac:graphicFrameMk id="77" creationId="{A1C86D35-C5A7-476D-886A-8FF19EB3E915}"/>
          </ac:graphicFrameMkLst>
        </pc:graphicFrameChg>
        <pc:picChg chg="add mod">
          <ac:chgData name="Tamhankar, Omkar" userId="5722577a-ffd0-4297-b726-fde42789a2fb" providerId="ADAL" clId="{E2EC28CE-F687-D045-A4AA-CC23F40025AD}" dt="2020-11-04T06:29:31.644" v="3198"/>
          <ac:picMkLst>
            <pc:docMk/>
            <pc:sldMk cId="1249521826" sldId="325"/>
            <ac:picMk id="20" creationId="{92B4BC02-565F-E141-A275-A72E4D77E75A}"/>
          </ac:picMkLst>
        </pc:picChg>
      </pc:sldChg>
      <pc:sldChg chg="addSp delSp modSp new del mod">
        <pc:chgData name="Tamhankar, Omkar" userId="5722577a-ffd0-4297-b726-fde42789a2fb" providerId="ADAL" clId="{E2EC28CE-F687-D045-A4AA-CC23F40025AD}" dt="2020-11-06T01:35:15.127" v="3898" actId="2696"/>
        <pc:sldMkLst>
          <pc:docMk/>
          <pc:sldMk cId="1489181099" sldId="326"/>
        </pc:sldMkLst>
        <pc:spChg chg="mod">
          <ac:chgData name="Tamhankar, Omkar" userId="5722577a-ffd0-4297-b726-fde42789a2fb" providerId="ADAL" clId="{E2EC28CE-F687-D045-A4AA-CC23F40025AD}" dt="2020-11-06T01:28:20.984" v="3847" actId="6549"/>
          <ac:spMkLst>
            <pc:docMk/>
            <pc:sldMk cId="1489181099" sldId="326"/>
            <ac:spMk id="2" creationId="{F74A95B6-E5C8-1343-B2D0-A824965984BC}"/>
          </ac:spMkLst>
        </pc:spChg>
        <pc:spChg chg="del">
          <ac:chgData name="Tamhankar, Omkar" userId="5722577a-ffd0-4297-b726-fde42789a2fb" providerId="ADAL" clId="{E2EC28CE-F687-D045-A4AA-CC23F40025AD}" dt="2020-11-06T01:08:37.444" v="3233" actId="1032"/>
          <ac:spMkLst>
            <pc:docMk/>
            <pc:sldMk cId="1489181099" sldId="326"/>
            <ac:spMk id="3" creationId="{51DD30B5-82A4-5644-A1DF-914A3625EE0A}"/>
          </ac:spMkLst>
        </pc:spChg>
        <pc:graphicFrameChg chg="add mod modGraphic">
          <ac:chgData name="Tamhankar, Omkar" userId="5722577a-ffd0-4297-b726-fde42789a2fb" providerId="ADAL" clId="{E2EC28CE-F687-D045-A4AA-CC23F40025AD}" dt="2020-11-06T01:18:43.036" v="3709" actId="20577"/>
          <ac:graphicFrameMkLst>
            <pc:docMk/>
            <pc:sldMk cId="1489181099" sldId="326"/>
            <ac:graphicFrameMk id="5" creationId="{E7557DFF-D618-7646-9985-7A0A1C498674}"/>
          </ac:graphicFrameMkLst>
        </pc:graphicFrameChg>
        <pc:graphicFrameChg chg="add mod">
          <ac:chgData name="Tamhankar, Omkar" userId="5722577a-ffd0-4297-b726-fde42789a2fb" providerId="ADAL" clId="{E2EC28CE-F687-D045-A4AA-CC23F40025AD}" dt="2020-11-06T01:24:53.060" v="3766"/>
          <ac:graphicFrameMkLst>
            <pc:docMk/>
            <pc:sldMk cId="1489181099" sldId="326"/>
            <ac:graphicFrameMk id="6" creationId="{E7F40C62-BDC7-334D-806B-AB18763F0193}"/>
          </ac:graphicFrameMkLst>
        </pc:graphicFrameChg>
        <pc:picChg chg="add mod">
          <ac:chgData name="Tamhankar, Omkar" userId="5722577a-ffd0-4297-b726-fde42789a2fb" providerId="ADAL" clId="{E2EC28CE-F687-D045-A4AA-CC23F40025AD}" dt="2020-11-06T01:27:31.786" v="3795" actId="1038"/>
          <ac:picMkLst>
            <pc:docMk/>
            <pc:sldMk cId="1489181099" sldId="326"/>
            <ac:picMk id="8" creationId="{196A5477-A566-1345-A2C4-EFA034499BA9}"/>
          </ac:picMkLst>
        </pc:picChg>
        <pc:picChg chg="add mod">
          <ac:chgData name="Tamhankar, Omkar" userId="5722577a-ffd0-4297-b726-fde42789a2fb" providerId="ADAL" clId="{E2EC28CE-F687-D045-A4AA-CC23F40025AD}" dt="2020-11-06T01:27:49.280" v="3801" actId="1037"/>
          <ac:picMkLst>
            <pc:docMk/>
            <pc:sldMk cId="1489181099" sldId="326"/>
            <ac:picMk id="10" creationId="{B6F9C45D-A908-964F-B2EF-F9DD27435AF9}"/>
          </ac:picMkLst>
        </pc:picChg>
      </pc:sldChg>
    </pc:docChg>
  </pc:docChgLst>
  <pc:docChgLst>
    <pc:chgData name="Culkin, Elizabeth Rose" userId="S::erculkin@iu.edu::23046696-c057-4359-8fab-51af2898f67c" providerId="AD" clId="Web-{0659EBA1-D0E0-4029-92C0-2BF59AB46166}"/>
    <pc:docChg chg="modSld">
      <pc:chgData name="Culkin, Elizabeth Rose" userId="S::erculkin@iu.edu::23046696-c057-4359-8fab-51af2898f67c" providerId="AD" clId="Web-{0659EBA1-D0E0-4029-92C0-2BF59AB46166}" dt="2020-11-04T02:31:03.585" v="379" actId="20577"/>
      <pc:docMkLst>
        <pc:docMk/>
      </pc:docMkLst>
      <pc:sldChg chg="delSp modSp">
        <pc:chgData name="Culkin, Elizabeth Rose" userId="S::erculkin@iu.edu::23046696-c057-4359-8fab-51af2898f67c" providerId="AD" clId="Web-{0659EBA1-D0E0-4029-92C0-2BF59AB46166}" dt="2020-11-04T02:25:24.417" v="138" actId="20577"/>
        <pc:sldMkLst>
          <pc:docMk/>
          <pc:sldMk cId="691193222" sldId="298"/>
        </pc:sldMkLst>
        <pc:spChg chg="mod">
          <ac:chgData name="Culkin, Elizabeth Rose" userId="S::erculkin@iu.edu::23046696-c057-4359-8fab-51af2898f67c" providerId="AD" clId="Web-{0659EBA1-D0E0-4029-92C0-2BF59AB46166}" dt="2020-11-04T02:25:24.417" v="138" actId="20577"/>
          <ac:spMkLst>
            <pc:docMk/>
            <pc:sldMk cId="691193222" sldId="298"/>
            <ac:spMk id="7" creationId="{AEAEADF5-069C-4FFD-85FF-FA0EA8009790}"/>
          </ac:spMkLst>
        </pc:spChg>
        <pc:spChg chg="del">
          <ac:chgData name="Culkin, Elizabeth Rose" userId="S::erculkin@iu.edu::23046696-c057-4359-8fab-51af2898f67c" providerId="AD" clId="Web-{0659EBA1-D0E0-4029-92C0-2BF59AB46166}" dt="2020-11-04T02:23:56.622" v="106"/>
          <ac:spMkLst>
            <pc:docMk/>
            <pc:sldMk cId="691193222" sldId="298"/>
            <ac:spMk id="14" creationId="{F47E6226-8217-4E09-B168-1FB9243FD649}"/>
          </ac:spMkLst>
        </pc:spChg>
      </pc:sldChg>
      <pc:sldChg chg="addSp delSp modSp mod modClrScheme delDesignElem chgLayout">
        <pc:chgData name="Culkin, Elizabeth Rose" userId="S::erculkin@iu.edu::23046696-c057-4359-8fab-51af2898f67c" providerId="AD" clId="Web-{0659EBA1-D0E0-4029-92C0-2BF59AB46166}" dt="2020-11-04T02:21:59.608" v="25" actId="20577"/>
        <pc:sldMkLst>
          <pc:docMk/>
          <pc:sldMk cId="2098699593" sldId="299"/>
        </pc:sldMkLst>
        <pc:spChg chg="mod ord">
          <ac:chgData name="Culkin, Elizabeth Rose" userId="S::erculkin@iu.edu::23046696-c057-4359-8fab-51af2898f67c" providerId="AD" clId="Web-{0659EBA1-D0E0-4029-92C0-2BF59AB46166}" dt="2020-11-04T02:21:52.749" v="24"/>
          <ac:spMkLst>
            <pc:docMk/>
            <pc:sldMk cId="2098699593" sldId="299"/>
            <ac:spMk id="2" creationId="{79A458E1-76CE-4C7D-B084-B637B5E52730}"/>
          </ac:spMkLst>
        </pc:spChg>
        <pc:spChg chg="mod ord">
          <ac:chgData name="Culkin, Elizabeth Rose" userId="S::erculkin@iu.edu::23046696-c057-4359-8fab-51af2898f67c" providerId="AD" clId="Web-{0659EBA1-D0E0-4029-92C0-2BF59AB46166}" dt="2020-11-04T02:21:52.749" v="24"/>
          <ac:spMkLst>
            <pc:docMk/>
            <pc:sldMk cId="2098699593" sldId="299"/>
            <ac:spMk id="3" creationId="{7C8856B4-2496-4EEE-AC00-F5DDD3388171}"/>
          </ac:spMkLst>
        </pc:spChg>
        <pc:spChg chg="add mod ord">
          <ac:chgData name="Culkin, Elizabeth Rose" userId="S::erculkin@iu.edu::23046696-c057-4359-8fab-51af2898f67c" providerId="AD" clId="Web-{0659EBA1-D0E0-4029-92C0-2BF59AB46166}" dt="2020-11-04T02:21:52.749" v="24"/>
          <ac:spMkLst>
            <pc:docMk/>
            <pc:sldMk cId="2098699593" sldId="299"/>
            <ac:spMk id="4" creationId="{97942F6B-12D1-44F0-917E-41D30F22CC5B}"/>
          </ac:spMkLst>
        </pc:spChg>
        <pc:spChg chg="mod ord">
          <ac:chgData name="Culkin, Elizabeth Rose" userId="S::erculkin@iu.edu::23046696-c057-4359-8fab-51af2898f67c" providerId="AD" clId="Web-{0659EBA1-D0E0-4029-92C0-2BF59AB46166}" dt="2020-11-04T02:21:59.608" v="25" actId="20577"/>
          <ac:spMkLst>
            <pc:docMk/>
            <pc:sldMk cId="2098699593" sldId="299"/>
            <ac:spMk id="7" creationId="{AEAEADF5-069C-4FFD-85FF-FA0EA8009790}"/>
          </ac:spMkLst>
        </pc:spChg>
        <pc:spChg chg="del">
          <ac:chgData name="Culkin, Elizabeth Rose" userId="S::erculkin@iu.edu::23046696-c057-4359-8fab-51af2898f67c" providerId="AD" clId="Web-{0659EBA1-D0E0-4029-92C0-2BF59AB46166}" dt="2020-11-04T02:21:52.749" v="24"/>
          <ac:spMkLst>
            <pc:docMk/>
            <pc:sldMk cId="2098699593" sldId="299"/>
            <ac:spMk id="9" creationId="{0D1D8088-559A-46A5-A801-CDF0B9476BED}"/>
          </ac:spMkLst>
        </pc:spChg>
        <pc:spChg chg="del">
          <ac:chgData name="Culkin, Elizabeth Rose" userId="S::erculkin@iu.edu::23046696-c057-4359-8fab-51af2898f67c" providerId="AD" clId="Web-{0659EBA1-D0E0-4029-92C0-2BF59AB46166}" dt="2020-11-04T02:21:52.749" v="24"/>
          <ac:spMkLst>
            <pc:docMk/>
            <pc:sldMk cId="2098699593" sldId="299"/>
            <ac:spMk id="15" creationId="{3776B14B-F2F4-4825-8DA8-8C7A0F2B3960}"/>
          </ac:spMkLst>
        </pc:spChg>
        <pc:grpChg chg="del">
          <ac:chgData name="Culkin, Elizabeth Rose" userId="S::erculkin@iu.edu::23046696-c057-4359-8fab-51af2898f67c" providerId="AD" clId="Web-{0659EBA1-D0E0-4029-92C0-2BF59AB46166}" dt="2020-11-04T02:21:52.749" v="24"/>
          <ac:grpSpMkLst>
            <pc:docMk/>
            <pc:sldMk cId="2098699593" sldId="299"/>
            <ac:grpSpMk id="11" creationId="{83E2E96F-17F7-4C8C-BDF1-6BB90A0C1D7F}"/>
          </ac:grpSpMkLst>
        </pc:grpChg>
      </pc:sldChg>
      <pc:sldChg chg="modSp">
        <pc:chgData name="Culkin, Elizabeth Rose" userId="S::erculkin@iu.edu::23046696-c057-4359-8fab-51af2898f67c" providerId="AD" clId="Web-{0659EBA1-D0E0-4029-92C0-2BF59AB46166}" dt="2020-11-04T02:26:14.776" v="165" actId="20577"/>
        <pc:sldMkLst>
          <pc:docMk/>
          <pc:sldMk cId="1455498490" sldId="300"/>
        </pc:sldMkLst>
        <pc:spChg chg="mod">
          <ac:chgData name="Culkin, Elizabeth Rose" userId="S::erculkin@iu.edu::23046696-c057-4359-8fab-51af2898f67c" providerId="AD" clId="Web-{0659EBA1-D0E0-4029-92C0-2BF59AB46166}" dt="2020-11-04T02:26:14.776" v="165" actId="20577"/>
          <ac:spMkLst>
            <pc:docMk/>
            <pc:sldMk cId="1455498490" sldId="300"/>
            <ac:spMk id="4" creationId="{79E7F6D4-CB55-41BF-B12B-394348169FAA}"/>
          </ac:spMkLst>
        </pc:spChg>
      </pc:sldChg>
      <pc:sldChg chg="modSp">
        <pc:chgData name="Culkin, Elizabeth Rose" userId="S::erculkin@iu.edu::23046696-c057-4359-8fab-51af2898f67c" providerId="AD" clId="Web-{0659EBA1-D0E0-4029-92C0-2BF59AB46166}" dt="2020-11-04T02:31:03.585" v="378" actId="20577"/>
        <pc:sldMkLst>
          <pc:docMk/>
          <pc:sldMk cId="2093217840" sldId="301"/>
        </pc:sldMkLst>
        <pc:spChg chg="mod">
          <ac:chgData name="Culkin, Elizabeth Rose" userId="S::erculkin@iu.edu::23046696-c057-4359-8fab-51af2898f67c" providerId="AD" clId="Web-{0659EBA1-D0E0-4029-92C0-2BF59AB46166}" dt="2020-11-04T02:23:03.763" v="59" actId="20577"/>
          <ac:spMkLst>
            <pc:docMk/>
            <pc:sldMk cId="2093217840" sldId="301"/>
            <ac:spMk id="2" creationId="{79A458E1-76CE-4C7D-B084-B637B5E52730}"/>
          </ac:spMkLst>
        </pc:spChg>
        <pc:spChg chg="mod">
          <ac:chgData name="Culkin, Elizabeth Rose" userId="S::erculkin@iu.edu::23046696-c057-4359-8fab-51af2898f67c" providerId="AD" clId="Web-{0659EBA1-D0E0-4029-92C0-2BF59AB46166}" dt="2020-11-04T02:31:03.585" v="378" actId="20577"/>
          <ac:spMkLst>
            <pc:docMk/>
            <pc:sldMk cId="2093217840" sldId="301"/>
            <ac:spMk id="4" creationId="{35F0316F-6727-4B01-A0D2-D7818DEC20C8}"/>
          </ac:spMkLst>
        </pc:spChg>
      </pc:sldChg>
      <pc:sldChg chg="modSp">
        <pc:chgData name="Culkin, Elizabeth Rose" userId="S::erculkin@iu.edu::23046696-c057-4359-8fab-51af2898f67c" providerId="AD" clId="Web-{0659EBA1-D0E0-4029-92C0-2BF59AB46166}" dt="2020-11-04T02:23:29.388" v="98" actId="20577"/>
        <pc:sldMkLst>
          <pc:docMk/>
          <pc:sldMk cId="2050387602" sldId="302"/>
        </pc:sldMkLst>
        <pc:spChg chg="mod">
          <ac:chgData name="Culkin, Elizabeth Rose" userId="S::erculkin@iu.edu::23046696-c057-4359-8fab-51af2898f67c" providerId="AD" clId="Web-{0659EBA1-D0E0-4029-92C0-2BF59AB46166}" dt="2020-11-04T02:23:26.404" v="95" actId="20577"/>
          <ac:spMkLst>
            <pc:docMk/>
            <pc:sldMk cId="2050387602" sldId="302"/>
            <ac:spMk id="2" creationId="{79A458E1-76CE-4C7D-B084-B637B5E52730}"/>
          </ac:spMkLst>
        </pc:spChg>
        <pc:spChg chg="mod">
          <ac:chgData name="Culkin, Elizabeth Rose" userId="S::erculkin@iu.edu::23046696-c057-4359-8fab-51af2898f67c" providerId="AD" clId="Web-{0659EBA1-D0E0-4029-92C0-2BF59AB46166}" dt="2020-11-04T02:23:29.388" v="98" actId="20577"/>
          <ac:spMkLst>
            <pc:docMk/>
            <pc:sldMk cId="2050387602" sldId="302"/>
            <ac:spMk id="4" creationId="{2AC91882-ECDF-4A5A-9550-0A3E9B484F58}"/>
          </ac:spMkLst>
        </pc:spChg>
      </pc:sldChg>
    </pc:docChg>
  </pc:docChgLst>
  <pc:docChgLst>
    <pc:chgData name="Tamhankar, Omkar" userId="S::otamhank@iu.edu::5722577a-ffd0-4297-b726-fde42789a2fb" providerId="AD" clId="Web-{6D8C223D-14C4-4E83-87AE-3395EC56F750}"/>
    <pc:docChg chg="modSld">
      <pc:chgData name="Tamhankar, Omkar" userId="S::otamhank@iu.edu::5722577a-ffd0-4297-b726-fde42789a2fb" providerId="AD" clId="Web-{6D8C223D-14C4-4E83-87AE-3395EC56F750}" dt="2020-11-04T02:08:56.076" v="51"/>
      <pc:docMkLst>
        <pc:docMk/>
      </pc:docMkLst>
      <pc:sldChg chg="addSp modSp">
        <pc:chgData name="Tamhankar, Omkar" userId="S::otamhank@iu.edu::5722577a-ffd0-4297-b726-fde42789a2fb" providerId="AD" clId="Web-{6D8C223D-14C4-4E83-87AE-3395EC56F750}" dt="2020-11-04T02:08:56.076" v="51"/>
        <pc:sldMkLst>
          <pc:docMk/>
          <pc:sldMk cId="2288041429" sldId="282"/>
        </pc:sldMkLst>
        <pc:graphicFrameChg chg="add mod modGraphic">
          <ac:chgData name="Tamhankar, Omkar" userId="S::otamhank@iu.edu::5722577a-ffd0-4297-b726-fde42789a2fb" providerId="AD" clId="Web-{6D8C223D-14C4-4E83-87AE-3395EC56F750}" dt="2020-11-04T02:08:56.076" v="51"/>
          <ac:graphicFrameMkLst>
            <pc:docMk/>
            <pc:sldMk cId="2288041429" sldId="282"/>
            <ac:graphicFrameMk id="29" creationId="{D12EDAE5-E665-4D7E-9610-71A03ECE90A6}"/>
          </ac:graphicFrameMkLst>
        </pc:graphicFrameChg>
      </pc:sldChg>
    </pc:docChg>
  </pc:docChgLst>
  <pc:docChgLst>
    <pc:chgData name="Tamhankar, Omkar" userId="S::otamhank@iu.edu::5722577a-ffd0-4297-b726-fde42789a2fb" providerId="AD" clId="Web-{41083E33-EDC2-457C-8D9B-D05AFCBC8DBD}"/>
    <pc:docChg chg="modSld">
      <pc:chgData name="Tamhankar, Omkar" userId="S::otamhank@iu.edu::5722577a-ffd0-4297-b726-fde42789a2fb" providerId="AD" clId="Web-{41083E33-EDC2-457C-8D9B-D05AFCBC8DBD}" dt="2020-11-03T04:02:29.452" v="379" actId="20577"/>
      <pc:docMkLst>
        <pc:docMk/>
      </pc:docMkLst>
      <pc:sldChg chg="modSp">
        <pc:chgData name="Tamhankar, Omkar" userId="S::otamhank@iu.edu::5722577a-ffd0-4297-b726-fde42789a2fb" providerId="AD" clId="Web-{41083E33-EDC2-457C-8D9B-D05AFCBC8DBD}" dt="2020-11-03T04:02:29.452" v="378" actId="20577"/>
        <pc:sldMkLst>
          <pc:docMk/>
          <pc:sldMk cId="3257136452" sldId="266"/>
        </pc:sldMkLst>
        <pc:spChg chg="mod">
          <ac:chgData name="Tamhankar, Omkar" userId="S::otamhank@iu.edu::5722577a-ffd0-4297-b726-fde42789a2fb" providerId="AD" clId="Web-{41083E33-EDC2-457C-8D9B-D05AFCBC8DBD}" dt="2020-11-03T04:02:29.452" v="378" actId="20577"/>
          <ac:spMkLst>
            <pc:docMk/>
            <pc:sldMk cId="3257136452" sldId="266"/>
            <ac:spMk id="3" creationId="{37197CF9-E73C-4AD8-9F48-7B8C823D54C6}"/>
          </ac:spMkLst>
        </pc:spChg>
      </pc:sldChg>
    </pc:docChg>
  </pc:docChgLst>
  <pc:docChgLst>
    <pc:chgData name="Culkin, Elizabeth Rose" userId="S::erculkin@iu.edu::23046696-c057-4359-8fab-51af2898f67c" providerId="AD" clId="Web-{6F55EC61-B979-47CD-9DD8-C051A5125F45}"/>
    <pc:docChg chg="modSld">
      <pc:chgData name="Culkin, Elizabeth Rose" userId="S::erculkin@iu.edu::23046696-c057-4359-8fab-51af2898f67c" providerId="AD" clId="Web-{6F55EC61-B979-47CD-9DD8-C051A5125F45}" dt="2020-11-04T02:43:42.061" v="368" actId="20577"/>
      <pc:docMkLst>
        <pc:docMk/>
      </pc:docMkLst>
      <pc:sldChg chg="addSp delSp modSp">
        <pc:chgData name="Culkin, Elizabeth Rose" userId="S::erculkin@iu.edu::23046696-c057-4359-8fab-51af2898f67c" providerId="AD" clId="Web-{6F55EC61-B979-47CD-9DD8-C051A5125F45}" dt="2020-11-04T02:43:42.046" v="367" actId="20577"/>
        <pc:sldMkLst>
          <pc:docMk/>
          <pc:sldMk cId="2098699593" sldId="299"/>
        </pc:sldMkLst>
        <pc:spChg chg="mod">
          <ac:chgData name="Culkin, Elizabeth Rose" userId="S::erculkin@iu.edu::23046696-c057-4359-8fab-51af2898f67c" providerId="AD" clId="Web-{6F55EC61-B979-47CD-9DD8-C051A5125F45}" dt="2020-11-04T02:43:27.561" v="342" actId="20577"/>
          <ac:spMkLst>
            <pc:docMk/>
            <pc:sldMk cId="2098699593" sldId="299"/>
            <ac:spMk id="2" creationId="{79A458E1-76CE-4C7D-B084-B637B5E52730}"/>
          </ac:spMkLst>
        </pc:spChg>
        <pc:spChg chg="mod">
          <ac:chgData name="Culkin, Elizabeth Rose" userId="S::erculkin@iu.edu::23046696-c057-4359-8fab-51af2898f67c" providerId="AD" clId="Web-{6F55EC61-B979-47CD-9DD8-C051A5125F45}" dt="2020-11-04T02:43:42.046" v="367" actId="20577"/>
          <ac:spMkLst>
            <pc:docMk/>
            <pc:sldMk cId="2098699593" sldId="299"/>
            <ac:spMk id="4" creationId="{97942F6B-12D1-44F0-917E-41D30F22CC5B}"/>
          </ac:spMkLst>
        </pc:spChg>
        <pc:spChg chg="add del">
          <ac:chgData name="Culkin, Elizabeth Rose" userId="S::erculkin@iu.edu::23046696-c057-4359-8fab-51af2898f67c" providerId="AD" clId="Web-{6F55EC61-B979-47CD-9DD8-C051A5125F45}" dt="2020-11-04T02:42:13.249" v="264"/>
          <ac:spMkLst>
            <pc:docMk/>
            <pc:sldMk cId="2098699593" sldId="299"/>
            <ac:spMk id="6" creationId="{AD164551-2B1E-4DFB-9EA3-D1350B2B1F46}"/>
          </ac:spMkLst>
        </pc:spChg>
      </pc:sldChg>
      <pc:sldChg chg="modSp">
        <pc:chgData name="Culkin, Elizabeth Rose" userId="S::erculkin@iu.edu::23046696-c057-4359-8fab-51af2898f67c" providerId="AD" clId="Web-{6F55EC61-B979-47CD-9DD8-C051A5125F45}" dt="2020-11-04T02:35:54.813" v="2" actId="20577"/>
        <pc:sldMkLst>
          <pc:docMk/>
          <pc:sldMk cId="2093217840" sldId="301"/>
        </pc:sldMkLst>
        <pc:spChg chg="mod">
          <ac:chgData name="Culkin, Elizabeth Rose" userId="S::erculkin@iu.edu::23046696-c057-4359-8fab-51af2898f67c" providerId="AD" clId="Web-{6F55EC61-B979-47CD-9DD8-C051A5125F45}" dt="2020-11-04T02:35:54.813" v="2" actId="20577"/>
          <ac:spMkLst>
            <pc:docMk/>
            <pc:sldMk cId="2093217840" sldId="301"/>
            <ac:spMk id="4" creationId="{35F0316F-6727-4B01-A0D2-D7818DEC20C8}"/>
          </ac:spMkLst>
        </pc:spChg>
      </pc:sldChg>
      <pc:sldChg chg="modSp">
        <pc:chgData name="Culkin, Elizabeth Rose" userId="S::erculkin@iu.edu::23046696-c057-4359-8fab-51af2898f67c" providerId="AD" clId="Web-{6F55EC61-B979-47CD-9DD8-C051A5125F45}" dt="2020-11-04T02:38:26.250" v="118" actId="20577"/>
        <pc:sldMkLst>
          <pc:docMk/>
          <pc:sldMk cId="2050387602" sldId="302"/>
        </pc:sldMkLst>
        <pc:spChg chg="mod">
          <ac:chgData name="Culkin, Elizabeth Rose" userId="S::erculkin@iu.edu::23046696-c057-4359-8fab-51af2898f67c" providerId="AD" clId="Web-{6F55EC61-B979-47CD-9DD8-C051A5125F45}" dt="2020-11-04T02:37:05.703" v="46" actId="1076"/>
          <ac:spMkLst>
            <pc:docMk/>
            <pc:sldMk cId="2050387602" sldId="302"/>
            <ac:spMk id="2" creationId="{79A458E1-76CE-4C7D-B084-B637B5E52730}"/>
          </ac:spMkLst>
        </pc:spChg>
        <pc:spChg chg="mod">
          <ac:chgData name="Culkin, Elizabeth Rose" userId="S::erculkin@iu.edu::23046696-c057-4359-8fab-51af2898f67c" providerId="AD" clId="Web-{6F55EC61-B979-47CD-9DD8-C051A5125F45}" dt="2020-11-04T02:38:26.250" v="118" actId="20577"/>
          <ac:spMkLst>
            <pc:docMk/>
            <pc:sldMk cId="2050387602" sldId="302"/>
            <ac:spMk id="4" creationId="{2AC91882-ECDF-4A5A-9550-0A3E9B484F58}"/>
          </ac:spMkLst>
        </pc:spChg>
      </pc:sldChg>
      <pc:sldChg chg="addSp delSp modSp">
        <pc:chgData name="Culkin, Elizabeth Rose" userId="S::erculkin@iu.edu::23046696-c057-4359-8fab-51af2898f67c" providerId="AD" clId="Web-{6F55EC61-B979-47CD-9DD8-C051A5125F45}" dt="2020-11-04T02:39:57.109" v="179"/>
        <pc:sldMkLst>
          <pc:docMk/>
          <pc:sldMk cId="296096092" sldId="303"/>
        </pc:sldMkLst>
        <pc:spChg chg="add del mod">
          <ac:chgData name="Culkin, Elizabeth Rose" userId="S::erculkin@iu.edu::23046696-c057-4359-8fab-51af2898f67c" providerId="AD" clId="Web-{6F55EC61-B979-47CD-9DD8-C051A5125F45}" dt="2020-11-04T02:39:57.109" v="179"/>
          <ac:spMkLst>
            <pc:docMk/>
            <pc:sldMk cId="296096092" sldId="303"/>
            <ac:spMk id="2" creationId="{79A458E1-76CE-4C7D-B084-B637B5E52730}"/>
          </ac:spMkLst>
        </pc:spChg>
        <pc:spChg chg="mod">
          <ac:chgData name="Culkin, Elizabeth Rose" userId="S::erculkin@iu.edu::23046696-c057-4359-8fab-51af2898f67c" providerId="AD" clId="Web-{6F55EC61-B979-47CD-9DD8-C051A5125F45}" dt="2020-11-04T02:39:34.375" v="176" actId="20577"/>
          <ac:spMkLst>
            <pc:docMk/>
            <pc:sldMk cId="296096092" sldId="303"/>
            <ac:spMk id="4" creationId="{1D5FD8DF-18D6-4E89-A010-5FB9BFA5B664}"/>
          </ac:spMkLst>
        </pc:spChg>
        <pc:spChg chg="add del mod">
          <ac:chgData name="Culkin, Elizabeth Rose" userId="S::erculkin@iu.edu::23046696-c057-4359-8fab-51af2898f67c" providerId="AD" clId="Web-{6F55EC61-B979-47CD-9DD8-C051A5125F45}" dt="2020-11-04T02:39:57.109" v="179"/>
          <ac:spMkLst>
            <pc:docMk/>
            <pc:sldMk cId="296096092" sldId="303"/>
            <ac:spMk id="7" creationId="{34353C51-E5C1-4EF6-8435-ACD5C5C3253F}"/>
          </ac:spMkLst>
        </pc:spChg>
      </pc:sldChg>
      <pc:sldChg chg="addSp modSp">
        <pc:chgData name="Culkin, Elizabeth Rose" userId="S::erculkin@iu.edu::23046696-c057-4359-8fab-51af2898f67c" providerId="AD" clId="Web-{6F55EC61-B979-47CD-9DD8-C051A5125F45}" dt="2020-11-04T02:40:55.906" v="215" actId="20577"/>
        <pc:sldMkLst>
          <pc:docMk/>
          <pc:sldMk cId="1672228316" sldId="304"/>
        </pc:sldMkLst>
        <pc:spChg chg="add mod">
          <ac:chgData name="Culkin, Elizabeth Rose" userId="S::erculkin@iu.edu::23046696-c057-4359-8fab-51af2898f67c" providerId="AD" clId="Web-{6F55EC61-B979-47CD-9DD8-C051A5125F45}" dt="2020-11-04T02:40:22.796" v="192" actId="20577"/>
          <ac:spMkLst>
            <pc:docMk/>
            <pc:sldMk cId="1672228316" sldId="304"/>
            <ac:spMk id="2" creationId="{1E71B762-6D54-4BC6-AD72-A78F55CB85AC}"/>
          </ac:spMkLst>
        </pc:spChg>
        <pc:spChg chg="mod">
          <ac:chgData name="Culkin, Elizabeth Rose" userId="S::erculkin@iu.edu::23046696-c057-4359-8fab-51af2898f67c" providerId="AD" clId="Web-{6F55EC61-B979-47CD-9DD8-C051A5125F45}" dt="2020-11-04T02:40:55.906" v="215" actId="20577"/>
          <ac:spMkLst>
            <pc:docMk/>
            <pc:sldMk cId="1672228316" sldId="304"/>
            <ac:spMk id="4" creationId="{9FD62736-A399-4F9A-8748-35C37F95B223}"/>
          </ac:spMkLst>
        </pc:spChg>
      </pc:sldChg>
      <pc:sldChg chg="addSp modSp">
        <pc:chgData name="Culkin, Elizabeth Rose" userId="S::erculkin@iu.edu::23046696-c057-4359-8fab-51af2898f67c" providerId="AD" clId="Web-{6F55EC61-B979-47CD-9DD8-C051A5125F45}" dt="2020-11-04T02:41:58.327" v="261" actId="20577"/>
        <pc:sldMkLst>
          <pc:docMk/>
          <pc:sldMk cId="2082713225" sldId="305"/>
        </pc:sldMkLst>
        <pc:spChg chg="add mod">
          <ac:chgData name="Culkin, Elizabeth Rose" userId="S::erculkin@iu.edu::23046696-c057-4359-8fab-51af2898f67c" providerId="AD" clId="Web-{6F55EC61-B979-47CD-9DD8-C051A5125F45}" dt="2020-11-04T02:41:36.437" v="247" actId="20577"/>
          <ac:spMkLst>
            <pc:docMk/>
            <pc:sldMk cId="2082713225" sldId="305"/>
            <ac:spMk id="2" creationId="{2485E846-BDB8-401F-B68A-A04FCEB412E2}"/>
          </ac:spMkLst>
        </pc:spChg>
        <pc:spChg chg="mod">
          <ac:chgData name="Culkin, Elizabeth Rose" userId="S::erculkin@iu.edu::23046696-c057-4359-8fab-51af2898f67c" providerId="AD" clId="Web-{6F55EC61-B979-47CD-9DD8-C051A5125F45}" dt="2020-11-04T02:41:58.327" v="261" actId="20577"/>
          <ac:spMkLst>
            <pc:docMk/>
            <pc:sldMk cId="2082713225" sldId="305"/>
            <ac:spMk id="4" creationId="{F00F38BA-9953-442A-B180-E35AA548EB43}"/>
          </ac:spMkLst>
        </pc:spChg>
      </pc:sldChg>
      <pc:sldChg chg="addSp modSp">
        <pc:chgData name="Culkin, Elizabeth Rose" userId="S::erculkin@iu.edu::23046696-c057-4359-8fab-51af2898f67c" providerId="AD" clId="Web-{6F55EC61-B979-47CD-9DD8-C051A5125F45}" dt="2020-11-04T02:42:52.889" v="276" actId="20577"/>
        <pc:sldMkLst>
          <pc:docMk/>
          <pc:sldMk cId="4206694738" sldId="306"/>
        </pc:sldMkLst>
        <pc:spChg chg="add">
          <ac:chgData name="Culkin, Elizabeth Rose" userId="S::erculkin@iu.edu::23046696-c057-4359-8fab-51af2898f67c" providerId="AD" clId="Web-{6F55EC61-B979-47CD-9DD8-C051A5125F45}" dt="2020-11-04T02:42:10.624" v="262"/>
          <ac:spMkLst>
            <pc:docMk/>
            <pc:sldMk cId="4206694738" sldId="306"/>
            <ac:spMk id="2" creationId="{10D8DB05-94C7-4B5B-B931-ECEC6D56B6B7}"/>
          </ac:spMkLst>
        </pc:spChg>
        <pc:spChg chg="mod">
          <ac:chgData name="Culkin, Elizabeth Rose" userId="S::erculkin@iu.edu::23046696-c057-4359-8fab-51af2898f67c" providerId="AD" clId="Web-{6F55EC61-B979-47CD-9DD8-C051A5125F45}" dt="2020-11-04T02:42:52.889" v="276" actId="20577"/>
          <ac:spMkLst>
            <pc:docMk/>
            <pc:sldMk cId="4206694738" sldId="306"/>
            <ac:spMk id="14" creationId="{4BFE9315-0CA6-426F-A1BD-9602B98B2FD2}"/>
          </ac:spMkLst>
        </pc:spChg>
      </pc:sldChg>
    </pc:docChg>
  </pc:docChgLst>
  <pc:docChgLst>
    <pc:chgData name="Hume, Lindsey M" userId="3e7bd8b8-bdfd-455e-a444-92d4f2f0144b" providerId="ADAL" clId="{1452AE9A-B44E-4E94-A167-CE05821789D6}"/>
    <pc:docChg chg="undo redo custSel mod addSld delSld modSld sldOrd">
      <pc:chgData name="Hume, Lindsey M" userId="3e7bd8b8-bdfd-455e-a444-92d4f2f0144b" providerId="ADAL" clId="{1452AE9A-B44E-4E94-A167-CE05821789D6}" dt="2020-11-06T02:00:33.137" v="15905" actId="207"/>
      <pc:docMkLst>
        <pc:docMk/>
      </pc:docMkLst>
      <pc:sldChg chg="addSp delSp modSp mod setBg">
        <pc:chgData name="Hume, Lindsey M" userId="3e7bd8b8-bdfd-455e-a444-92d4f2f0144b" providerId="ADAL" clId="{1452AE9A-B44E-4E94-A167-CE05821789D6}" dt="2020-11-04T06:22:24.982" v="15008" actId="1076"/>
        <pc:sldMkLst>
          <pc:docMk/>
          <pc:sldMk cId="109857222" sldId="256"/>
        </pc:sldMkLst>
        <pc:spChg chg="mod ord">
          <ac:chgData name="Hume, Lindsey M" userId="3e7bd8b8-bdfd-455e-a444-92d4f2f0144b" providerId="ADAL" clId="{1452AE9A-B44E-4E94-A167-CE05821789D6}" dt="2020-11-04T06:13:42.171" v="14548" actId="26606"/>
          <ac:spMkLst>
            <pc:docMk/>
            <pc:sldMk cId="109857222" sldId="256"/>
            <ac:spMk id="2" creationId="{00000000-0000-0000-0000-000000000000}"/>
          </ac:spMkLst>
        </pc:spChg>
        <pc:spChg chg="mod ord">
          <ac:chgData name="Hume, Lindsey M" userId="3e7bd8b8-bdfd-455e-a444-92d4f2f0144b" providerId="ADAL" clId="{1452AE9A-B44E-4E94-A167-CE05821789D6}" dt="2020-11-04T06:13:42.171" v="14548" actId="26606"/>
          <ac:spMkLst>
            <pc:docMk/>
            <pc:sldMk cId="109857222" sldId="256"/>
            <ac:spMk id="3" creationId="{00000000-0000-0000-0000-000000000000}"/>
          </ac:spMkLst>
        </pc:spChg>
        <pc:spChg chg="add del mod">
          <ac:chgData name="Hume, Lindsey M" userId="3e7bd8b8-bdfd-455e-a444-92d4f2f0144b" providerId="ADAL" clId="{1452AE9A-B44E-4E94-A167-CE05821789D6}" dt="2020-11-03T19:10:59.212" v="1514" actId="478"/>
          <ac:spMkLst>
            <pc:docMk/>
            <pc:sldMk cId="109857222" sldId="256"/>
            <ac:spMk id="4" creationId="{946FA716-6154-4118-A909-A1BBA68A1628}"/>
          </ac:spMkLst>
        </pc:spChg>
        <pc:spChg chg="add del">
          <ac:chgData name="Hume, Lindsey M" userId="3e7bd8b8-bdfd-455e-a444-92d4f2f0144b" providerId="ADAL" clId="{1452AE9A-B44E-4E94-A167-CE05821789D6}" dt="2020-11-03T19:11:27.994" v="1519" actId="26606"/>
          <ac:spMkLst>
            <pc:docMk/>
            <pc:sldMk cId="109857222" sldId="256"/>
            <ac:spMk id="5" creationId="{4522B21E-B2B9-4C72-9A71-C87EFD137480}"/>
          </ac:spMkLst>
        </pc:spChg>
        <pc:spChg chg="add del mod">
          <ac:chgData name="Hume, Lindsey M" userId="3e7bd8b8-bdfd-455e-a444-92d4f2f0144b" providerId="ADAL" clId="{1452AE9A-B44E-4E94-A167-CE05821789D6}" dt="2020-11-03T19:11:00.790" v="1515" actId="478"/>
          <ac:spMkLst>
            <pc:docMk/>
            <pc:sldMk cId="109857222" sldId="256"/>
            <ac:spMk id="6" creationId="{CD60A412-E56B-4EB2-A9CD-62106DA1C96D}"/>
          </ac:spMkLst>
        </pc:spChg>
        <pc:spChg chg="add del">
          <ac:chgData name="Hume, Lindsey M" userId="3e7bd8b8-bdfd-455e-a444-92d4f2f0144b" providerId="ADAL" clId="{1452AE9A-B44E-4E94-A167-CE05821789D6}" dt="2020-11-03T19:11:27.994" v="1519" actId="26606"/>
          <ac:spMkLst>
            <pc:docMk/>
            <pc:sldMk cId="109857222" sldId="256"/>
            <ac:spMk id="7" creationId="{5EB7D2A2-F448-44D4-938C-DC84CBCB3B1E}"/>
          </ac:spMkLst>
        </pc:spChg>
        <pc:spChg chg="add del mod">
          <ac:chgData name="Hume, Lindsey M" userId="3e7bd8b8-bdfd-455e-a444-92d4f2f0144b" providerId="ADAL" clId="{1452AE9A-B44E-4E94-A167-CE05821789D6}" dt="2020-11-03T19:11:02.366" v="1516" actId="478"/>
          <ac:spMkLst>
            <pc:docMk/>
            <pc:sldMk cId="109857222" sldId="256"/>
            <ac:spMk id="8" creationId="{1553BC11-E555-4DC6-A099-B8E9145A8C8B}"/>
          </ac:spMkLst>
        </pc:spChg>
        <pc:spChg chg="add del mod">
          <ac:chgData name="Hume, Lindsey M" userId="3e7bd8b8-bdfd-455e-a444-92d4f2f0144b" providerId="ADAL" clId="{1452AE9A-B44E-4E94-A167-CE05821789D6}" dt="2020-11-03T19:11:03.626" v="1517" actId="478"/>
          <ac:spMkLst>
            <pc:docMk/>
            <pc:sldMk cId="109857222" sldId="256"/>
            <ac:spMk id="10" creationId="{8AA614C6-A031-487B-8D5F-0B12D04FB25C}"/>
          </ac:spMkLst>
        </pc:spChg>
        <pc:spChg chg="add del">
          <ac:chgData name="Hume, Lindsey M" userId="3e7bd8b8-bdfd-455e-a444-92d4f2f0144b" providerId="ADAL" clId="{1452AE9A-B44E-4E94-A167-CE05821789D6}" dt="2020-11-03T19:11:27.994" v="1519" actId="26606"/>
          <ac:spMkLst>
            <pc:docMk/>
            <pc:sldMk cId="109857222" sldId="256"/>
            <ac:spMk id="12" creationId="{871AEA07-1E14-44B4-8E55-64EF049CD66F}"/>
          </ac:spMkLst>
        </pc:spChg>
        <pc:spChg chg="add del">
          <ac:chgData name="Hume, Lindsey M" userId="3e7bd8b8-bdfd-455e-a444-92d4f2f0144b" providerId="ADAL" clId="{1452AE9A-B44E-4E94-A167-CE05821789D6}" dt="2020-11-03T19:11:37.562" v="1521" actId="26606"/>
          <ac:spMkLst>
            <pc:docMk/>
            <pc:sldMk cId="109857222" sldId="256"/>
            <ac:spMk id="16" creationId="{B0EE8A42-107A-4D4C-8D56-BBAE95C7FC0D}"/>
          </ac:spMkLst>
        </pc:spChg>
        <pc:spChg chg="add del">
          <ac:chgData name="Hume, Lindsey M" userId="3e7bd8b8-bdfd-455e-a444-92d4f2f0144b" providerId="ADAL" clId="{1452AE9A-B44E-4E94-A167-CE05821789D6}" dt="2020-11-03T19:11:37.562" v="1521" actId="26606"/>
          <ac:spMkLst>
            <pc:docMk/>
            <pc:sldMk cId="109857222" sldId="256"/>
            <ac:spMk id="17" creationId="{A7895A40-19A4-42D6-9D30-DBC1E8002635}"/>
          </ac:spMkLst>
        </pc:spChg>
        <pc:spChg chg="add del">
          <ac:chgData name="Hume, Lindsey M" userId="3e7bd8b8-bdfd-455e-a444-92d4f2f0144b" providerId="ADAL" clId="{1452AE9A-B44E-4E94-A167-CE05821789D6}" dt="2020-11-03T19:11:37.562" v="1521" actId="26606"/>
          <ac:spMkLst>
            <pc:docMk/>
            <pc:sldMk cId="109857222" sldId="256"/>
            <ac:spMk id="18" creationId="{02F429C4-ABC9-46FC-818A-B5429CDE4A96}"/>
          </ac:spMkLst>
        </pc:spChg>
        <pc:spChg chg="add del">
          <ac:chgData name="Hume, Lindsey M" userId="3e7bd8b8-bdfd-455e-a444-92d4f2f0144b" providerId="ADAL" clId="{1452AE9A-B44E-4E94-A167-CE05821789D6}" dt="2020-11-03T19:11:37.562" v="1521" actId="26606"/>
          <ac:spMkLst>
            <pc:docMk/>
            <pc:sldMk cId="109857222" sldId="256"/>
            <ac:spMk id="19" creationId="{2CEF98E4-3709-4952-8F42-2305CCE34FA3}"/>
          </ac:spMkLst>
        </pc:spChg>
        <pc:spChg chg="add del">
          <ac:chgData name="Hume, Lindsey M" userId="3e7bd8b8-bdfd-455e-a444-92d4f2f0144b" providerId="ADAL" clId="{1452AE9A-B44E-4E94-A167-CE05821789D6}" dt="2020-11-03T19:11:37.562" v="1521" actId="26606"/>
          <ac:spMkLst>
            <pc:docMk/>
            <pc:sldMk cId="109857222" sldId="256"/>
            <ac:spMk id="20" creationId="{F10BCCF5-D685-47FF-B675-647EAEB72C8E}"/>
          </ac:spMkLst>
        </pc:spChg>
        <pc:spChg chg="add del">
          <ac:chgData name="Hume, Lindsey M" userId="3e7bd8b8-bdfd-455e-a444-92d4f2f0144b" providerId="ADAL" clId="{1452AE9A-B44E-4E94-A167-CE05821789D6}" dt="2020-11-04T06:13:42.171" v="14548" actId="26606"/>
          <ac:spMkLst>
            <pc:docMk/>
            <pc:sldMk cId="109857222" sldId="256"/>
            <ac:spMk id="22" creationId="{9C7E0A2C-7C0A-4AAC-B3B0-6C12B2EBAE05}"/>
          </ac:spMkLst>
        </pc:spChg>
        <pc:spChg chg="add del">
          <ac:chgData name="Hume, Lindsey M" userId="3e7bd8b8-bdfd-455e-a444-92d4f2f0144b" providerId="ADAL" clId="{1452AE9A-B44E-4E94-A167-CE05821789D6}" dt="2020-11-04T06:13:42.171" v="14548" actId="26606"/>
          <ac:spMkLst>
            <pc:docMk/>
            <pc:sldMk cId="109857222" sldId="256"/>
            <ac:spMk id="23" creationId="{5EB7D2A2-F448-44D4-938C-DC84CBCB3B1E}"/>
          </ac:spMkLst>
        </pc:spChg>
        <pc:spChg chg="add del">
          <ac:chgData name="Hume, Lindsey M" userId="3e7bd8b8-bdfd-455e-a444-92d4f2f0144b" providerId="ADAL" clId="{1452AE9A-B44E-4E94-A167-CE05821789D6}" dt="2020-11-04T06:13:42.171" v="14548" actId="26606"/>
          <ac:spMkLst>
            <pc:docMk/>
            <pc:sldMk cId="109857222" sldId="256"/>
            <ac:spMk id="24" creationId="{871AEA07-1E14-44B4-8E55-64EF049CD66F}"/>
          </ac:spMkLst>
        </pc:spChg>
        <pc:spChg chg="add del">
          <ac:chgData name="Hume, Lindsey M" userId="3e7bd8b8-bdfd-455e-a444-92d4f2f0144b" providerId="ADAL" clId="{1452AE9A-B44E-4E94-A167-CE05821789D6}" dt="2020-11-03T23:59:35.362" v="4128" actId="26606"/>
          <ac:spMkLst>
            <pc:docMk/>
            <pc:sldMk cId="109857222" sldId="256"/>
            <ac:spMk id="32" creationId="{8EE94D8D-BC47-413E-91AB-A2FCCE172B57}"/>
          </ac:spMkLst>
        </pc:spChg>
        <pc:spChg chg="add del">
          <ac:chgData name="Hume, Lindsey M" userId="3e7bd8b8-bdfd-455e-a444-92d4f2f0144b" providerId="ADAL" clId="{1452AE9A-B44E-4E94-A167-CE05821789D6}" dt="2020-11-03T23:59:35.362" v="4128" actId="26606"/>
          <ac:spMkLst>
            <pc:docMk/>
            <pc:sldMk cId="109857222" sldId="256"/>
            <ac:spMk id="34" creationId="{284A8429-F65A-490D-96E4-1158D3E8A026}"/>
          </ac:spMkLst>
        </pc:spChg>
        <pc:spChg chg="add del">
          <ac:chgData name="Hume, Lindsey M" userId="3e7bd8b8-bdfd-455e-a444-92d4f2f0144b" providerId="ADAL" clId="{1452AE9A-B44E-4E94-A167-CE05821789D6}" dt="2020-11-03T23:59:35.362" v="4128" actId="26606"/>
          <ac:spMkLst>
            <pc:docMk/>
            <pc:sldMk cId="109857222" sldId="256"/>
            <ac:spMk id="36" creationId="{0F022291-A82B-4D23-A1E0-5F9BD684669E}"/>
          </ac:spMkLst>
        </pc:spChg>
        <pc:spChg chg="add del">
          <ac:chgData name="Hume, Lindsey M" userId="3e7bd8b8-bdfd-455e-a444-92d4f2f0144b" providerId="ADAL" clId="{1452AE9A-B44E-4E94-A167-CE05821789D6}" dt="2020-11-04T06:13:42.171" v="14548" actId="26606"/>
          <ac:spMkLst>
            <pc:docMk/>
            <pc:sldMk cId="109857222" sldId="256"/>
            <ac:spMk id="59" creationId="{8EE94D8D-BC47-413E-91AB-A2FCCE172B57}"/>
          </ac:spMkLst>
        </pc:spChg>
        <pc:spChg chg="add del">
          <ac:chgData name="Hume, Lindsey M" userId="3e7bd8b8-bdfd-455e-a444-92d4f2f0144b" providerId="ADAL" clId="{1452AE9A-B44E-4E94-A167-CE05821789D6}" dt="2020-11-04T06:13:42.171" v="14548" actId="26606"/>
          <ac:spMkLst>
            <pc:docMk/>
            <pc:sldMk cId="109857222" sldId="256"/>
            <ac:spMk id="61" creationId="{284A8429-F65A-490D-96E4-1158D3E8A026}"/>
          </ac:spMkLst>
        </pc:spChg>
        <pc:spChg chg="add del">
          <ac:chgData name="Hume, Lindsey M" userId="3e7bd8b8-bdfd-455e-a444-92d4f2f0144b" providerId="ADAL" clId="{1452AE9A-B44E-4E94-A167-CE05821789D6}" dt="2020-11-04T06:13:42.171" v="14548" actId="26606"/>
          <ac:spMkLst>
            <pc:docMk/>
            <pc:sldMk cId="109857222" sldId="256"/>
            <ac:spMk id="63" creationId="{0F022291-A82B-4D23-A1E0-5F9BD684669E}"/>
          </ac:spMkLst>
        </pc:spChg>
        <pc:picChg chg="del mod">
          <ac:chgData name="Hume, Lindsey M" userId="3e7bd8b8-bdfd-455e-a444-92d4f2f0144b" providerId="ADAL" clId="{1452AE9A-B44E-4E94-A167-CE05821789D6}" dt="2020-11-04T06:19:25.797" v="14831" actId="478"/>
          <ac:picMkLst>
            <pc:docMk/>
            <pc:sldMk cId="109857222" sldId="256"/>
            <ac:picMk id="5" creationId="{04F0CE45-FE32-441E-9712-B1AFDCC5C785}"/>
          </ac:picMkLst>
        </pc:picChg>
        <pc:picChg chg="mod">
          <ac:chgData name="Hume, Lindsey M" userId="3e7bd8b8-bdfd-455e-a444-92d4f2f0144b" providerId="ADAL" clId="{1452AE9A-B44E-4E94-A167-CE05821789D6}" dt="2020-11-04T06:22:24.982" v="15008" actId="1076"/>
          <ac:picMkLst>
            <pc:docMk/>
            <pc:sldMk cId="109857222" sldId="256"/>
            <ac:picMk id="7" creationId="{E3FAADED-ED2A-4013-8736-2B2141566707}"/>
          </ac:picMkLst>
        </pc:picChg>
        <pc:picChg chg="add del mod">
          <ac:chgData name="Hume, Lindsey M" userId="3e7bd8b8-bdfd-455e-a444-92d4f2f0144b" providerId="ADAL" clId="{1452AE9A-B44E-4E94-A167-CE05821789D6}" dt="2020-11-04T00:02:50.594" v="4294" actId="478"/>
          <ac:picMkLst>
            <pc:docMk/>
            <pc:sldMk cId="109857222" sldId="256"/>
            <ac:picMk id="13" creationId="{AD4A77D9-313B-4E42-82E7-B4BC1490E0AB}"/>
          </ac:picMkLst>
        </pc:picChg>
        <pc:picChg chg="add del mod">
          <ac:chgData name="Hume, Lindsey M" userId="3e7bd8b8-bdfd-455e-a444-92d4f2f0144b" providerId="ADAL" clId="{1452AE9A-B44E-4E94-A167-CE05821789D6}" dt="2020-11-04T00:02:51.906" v="4295" actId="478"/>
          <ac:picMkLst>
            <pc:docMk/>
            <pc:sldMk cId="109857222" sldId="256"/>
            <ac:picMk id="21" creationId="{8720AC40-1E8C-4D77-8F2D-45193789C186}"/>
          </ac:picMkLst>
        </pc:picChg>
        <pc:picChg chg="add del mod">
          <ac:chgData name="Hume, Lindsey M" userId="3e7bd8b8-bdfd-455e-a444-92d4f2f0144b" providerId="ADAL" clId="{1452AE9A-B44E-4E94-A167-CE05821789D6}" dt="2020-11-04T00:02:53.470" v="4296" actId="478"/>
          <ac:picMkLst>
            <pc:docMk/>
            <pc:sldMk cId="109857222" sldId="256"/>
            <ac:picMk id="27" creationId="{0F7B196C-E45C-47E2-8163-87A81BF96085}"/>
          </ac:picMkLst>
        </pc:picChg>
        <pc:picChg chg="add del mod">
          <ac:chgData name="Hume, Lindsey M" userId="3e7bd8b8-bdfd-455e-a444-92d4f2f0144b" providerId="ADAL" clId="{1452AE9A-B44E-4E94-A167-CE05821789D6}" dt="2020-11-04T00:05:47.569" v="4457" actId="478"/>
          <ac:picMkLst>
            <pc:docMk/>
            <pc:sldMk cId="109857222" sldId="256"/>
            <ac:picMk id="29" creationId="{A678C2D7-B2A0-4798-8EE6-B3BDDFD3C56A}"/>
          </ac:picMkLst>
        </pc:picChg>
        <pc:picChg chg="add del mod">
          <ac:chgData name="Hume, Lindsey M" userId="3e7bd8b8-bdfd-455e-a444-92d4f2f0144b" providerId="ADAL" clId="{1452AE9A-B44E-4E94-A167-CE05821789D6}" dt="2020-11-04T00:05:46.858" v="4456" actId="478"/>
          <ac:picMkLst>
            <pc:docMk/>
            <pc:sldMk cId="109857222" sldId="256"/>
            <ac:picMk id="31" creationId="{D85DE381-65D5-470D-A8A8-CD71C14A5D6C}"/>
          </ac:picMkLst>
        </pc:picChg>
        <pc:picChg chg="add del mod">
          <ac:chgData name="Hume, Lindsey M" userId="3e7bd8b8-bdfd-455e-a444-92d4f2f0144b" providerId="ADAL" clId="{1452AE9A-B44E-4E94-A167-CE05821789D6}" dt="2020-11-04T00:05:46.392" v="4455" actId="478"/>
          <ac:picMkLst>
            <pc:docMk/>
            <pc:sldMk cId="109857222" sldId="256"/>
            <ac:picMk id="35" creationId="{3A6853DD-B48A-4411-BACA-21F6F78488EA}"/>
          </ac:picMkLst>
        </pc:picChg>
        <pc:picChg chg="add del mod">
          <ac:chgData name="Hume, Lindsey M" userId="3e7bd8b8-bdfd-455e-a444-92d4f2f0144b" providerId="ADAL" clId="{1452AE9A-B44E-4E94-A167-CE05821789D6}" dt="2020-11-04T00:07:09.138" v="4596" actId="478"/>
          <ac:picMkLst>
            <pc:docMk/>
            <pc:sldMk cId="109857222" sldId="256"/>
            <ac:picMk id="38" creationId="{A19436EB-A66A-4269-97F0-E5AC4B52B046}"/>
          </ac:picMkLst>
        </pc:picChg>
        <pc:picChg chg="add del mod">
          <ac:chgData name="Hume, Lindsey M" userId="3e7bd8b8-bdfd-455e-a444-92d4f2f0144b" providerId="ADAL" clId="{1452AE9A-B44E-4E94-A167-CE05821789D6}" dt="2020-11-04T00:07:09.685" v="4597" actId="478"/>
          <ac:picMkLst>
            <pc:docMk/>
            <pc:sldMk cId="109857222" sldId="256"/>
            <ac:picMk id="40" creationId="{20CC0992-73B9-46B2-9C80-934DD6F631BC}"/>
          </ac:picMkLst>
        </pc:picChg>
        <pc:picChg chg="add del mod modCrop">
          <ac:chgData name="Hume, Lindsey M" userId="3e7bd8b8-bdfd-455e-a444-92d4f2f0144b" providerId="ADAL" clId="{1452AE9A-B44E-4E94-A167-CE05821789D6}" dt="2020-11-04T00:07:08.376" v="4595" actId="478"/>
          <ac:picMkLst>
            <pc:docMk/>
            <pc:sldMk cId="109857222" sldId="256"/>
            <ac:picMk id="42" creationId="{FCCA826F-DBB1-41F7-885B-87CC376A88E9}"/>
          </ac:picMkLst>
        </pc:picChg>
        <pc:picChg chg="add del mod">
          <ac:chgData name="Hume, Lindsey M" userId="3e7bd8b8-bdfd-455e-a444-92d4f2f0144b" providerId="ADAL" clId="{1452AE9A-B44E-4E94-A167-CE05821789D6}" dt="2020-11-04T06:12:50.438" v="14538" actId="478"/>
          <ac:picMkLst>
            <pc:docMk/>
            <pc:sldMk cId="109857222" sldId="256"/>
            <ac:picMk id="44" creationId="{F95CE557-3B71-4B0C-9002-6853650E2CC0}"/>
          </ac:picMkLst>
        </pc:picChg>
        <pc:picChg chg="add del mod">
          <ac:chgData name="Hume, Lindsey M" userId="3e7bd8b8-bdfd-455e-a444-92d4f2f0144b" providerId="ADAL" clId="{1452AE9A-B44E-4E94-A167-CE05821789D6}" dt="2020-11-04T06:12:49.543" v="14537" actId="478"/>
          <ac:picMkLst>
            <pc:docMk/>
            <pc:sldMk cId="109857222" sldId="256"/>
            <ac:picMk id="46" creationId="{CDBD3CC4-75C5-4F98-833E-DB715AAF3DF1}"/>
          </ac:picMkLst>
        </pc:picChg>
        <pc:picChg chg="add del mod">
          <ac:chgData name="Hume, Lindsey M" userId="3e7bd8b8-bdfd-455e-a444-92d4f2f0144b" providerId="ADAL" clId="{1452AE9A-B44E-4E94-A167-CE05821789D6}" dt="2020-11-04T06:12:50.973" v="14539" actId="478"/>
          <ac:picMkLst>
            <pc:docMk/>
            <pc:sldMk cId="109857222" sldId="256"/>
            <ac:picMk id="48" creationId="{17182AF9-C04C-4B0F-9B49-42DB62D4A6DB}"/>
          </ac:picMkLst>
        </pc:picChg>
        <pc:picChg chg="add del mod ord">
          <ac:chgData name="Hume, Lindsey M" userId="3e7bd8b8-bdfd-455e-a444-92d4f2f0144b" providerId="ADAL" clId="{1452AE9A-B44E-4E94-A167-CE05821789D6}" dt="2020-11-04T06:20:14.900" v="14876" actId="478"/>
          <ac:picMkLst>
            <pc:docMk/>
            <pc:sldMk cId="109857222" sldId="256"/>
            <ac:picMk id="50" creationId="{88BF41B2-FB2C-4A0A-9F44-6A9282F95F4E}"/>
          </ac:picMkLst>
        </pc:picChg>
        <pc:picChg chg="add del mod">
          <ac:chgData name="Hume, Lindsey M" userId="3e7bd8b8-bdfd-455e-a444-92d4f2f0144b" providerId="ADAL" clId="{1452AE9A-B44E-4E94-A167-CE05821789D6}" dt="2020-11-04T06:14:56.142" v="14685" actId="478"/>
          <ac:picMkLst>
            <pc:docMk/>
            <pc:sldMk cId="109857222" sldId="256"/>
            <ac:picMk id="52" creationId="{8A517FD8-DB2B-4248-AF83-FFC9CFD139B7}"/>
          </ac:picMkLst>
        </pc:picChg>
        <pc:picChg chg="add del mod">
          <ac:chgData name="Hume, Lindsey M" userId="3e7bd8b8-bdfd-455e-a444-92d4f2f0144b" providerId="ADAL" clId="{1452AE9A-B44E-4E94-A167-CE05821789D6}" dt="2020-11-04T06:18:24.040" v="14785" actId="478"/>
          <ac:picMkLst>
            <pc:docMk/>
            <pc:sldMk cId="109857222" sldId="256"/>
            <ac:picMk id="54" creationId="{C13598C4-3019-43BF-AD69-631B62019149}"/>
          </ac:picMkLst>
        </pc:picChg>
        <pc:picChg chg="add del mod modCrop">
          <ac:chgData name="Hume, Lindsey M" userId="3e7bd8b8-bdfd-455e-a444-92d4f2f0144b" providerId="ADAL" clId="{1452AE9A-B44E-4E94-A167-CE05821789D6}" dt="2020-11-04T06:19:26.622" v="14832" actId="478"/>
          <ac:picMkLst>
            <pc:docMk/>
            <pc:sldMk cId="109857222" sldId="256"/>
            <ac:picMk id="56" creationId="{5495BC09-5B28-4CBB-A8DC-91FF9D601158}"/>
          </ac:picMkLst>
        </pc:picChg>
        <pc:picChg chg="add del mod">
          <ac:chgData name="Hume, Lindsey M" userId="3e7bd8b8-bdfd-455e-a444-92d4f2f0144b" providerId="ADAL" clId="{1452AE9A-B44E-4E94-A167-CE05821789D6}" dt="2020-11-04T06:19:24.883" v="14830" actId="478"/>
          <ac:picMkLst>
            <pc:docMk/>
            <pc:sldMk cId="109857222" sldId="256"/>
            <ac:picMk id="58" creationId="{ACC7114B-0632-4BC5-96DF-949679805C7E}"/>
          </ac:picMkLst>
        </pc:picChg>
        <pc:picChg chg="add mod">
          <ac:chgData name="Hume, Lindsey M" userId="3e7bd8b8-bdfd-455e-a444-92d4f2f0144b" providerId="ADAL" clId="{1452AE9A-B44E-4E94-A167-CE05821789D6}" dt="2020-11-04T06:20:13.095" v="14875" actId="1076"/>
          <ac:picMkLst>
            <pc:docMk/>
            <pc:sldMk cId="109857222" sldId="256"/>
            <ac:picMk id="62" creationId="{5F0D6DAA-39FD-498E-88EF-0B291675A7BB}"/>
          </ac:picMkLst>
        </pc:picChg>
        <pc:picChg chg="add mod modCrop">
          <ac:chgData name="Hume, Lindsey M" userId="3e7bd8b8-bdfd-455e-a444-92d4f2f0144b" providerId="ADAL" clId="{1452AE9A-B44E-4E94-A167-CE05821789D6}" dt="2020-11-04T06:20:57.598" v="14936" actId="1076"/>
          <ac:picMkLst>
            <pc:docMk/>
            <pc:sldMk cId="109857222" sldId="256"/>
            <ac:picMk id="65" creationId="{76BDE914-1818-481F-98B2-1A8109567738}"/>
          </ac:picMkLst>
        </pc:picChg>
        <pc:picChg chg="add mod modCrop">
          <ac:chgData name="Hume, Lindsey M" userId="3e7bd8b8-bdfd-455e-a444-92d4f2f0144b" providerId="ADAL" clId="{1452AE9A-B44E-4E94-A167-CE05821789D6}" dt="2020-11-04T06:22:19.636" v="15007" actId="1076"/>
          <ac:picMkLst>
            <pc:docMk/>
            <pc:sldMk cId="109857222" sldId="256"/>
            <ac:picMk id="67" creationId="{C423BBA8-7D3D-4266-AC1B-EBABEABEB231}"/>
          </ac:picMkLst>
        </pc:picChg>
        <pc:cxnChg chg="add del">
          <ac:chgData name="Hume, Lindsey M" userId="3e7bd8b8-bdfd-455e-a444-92d4f2f0144b" providerId="ADAL" clId="{1452AE9A-B44E-4E94-A167-CE05821789D6}" dt="2020-11-03T19:11:27.994" v="1519" actId="26606"/>
          <ac:cxnSpMkLst>
            <pc:docMk/>
            <pc:sldMk cId="109857222" sldId="256"/>
            <ac:cxnSpMk id="14" creationId="{F7C8EA93-3210-4C62-99E9-153C275E3A87}"/>
          </ac:cxnSpMkLst>
        </pc:cxnChg>
        <pc:cxnChg chg="add del">
          <ac:chgData name="Hume, Lindsey M" userId="3e7bd8b8-bdfd-455e-a444-92d4f2f0144b" providerId="ADAL" clId="{1452AE9A-B44E-4E94-A167-CE05821789D6}" dt="2020-11-04T06:13:42.171" v="14548" actId="26606"/>
          <ac:cxnSpMkLst>
            <pc:docMk/>
            <pc:sldMk cId="109857222" sldId="256"/>
            <ac:cxnSpMk id="25" creationId="{F7C8EA93-3210-4C62-99E9-153C275E3A87}"/>
          </ac:cxnSpMkLst>
        </pc:cxnChg>
      </pc:sldChg>
      <pc:sldChg chg="addSp delSp modSp del mod">
        <pc:chgData name="Hume, Lindsey M" userId="3e7bd8b8-bdfd-455e-a444-92d4f2f0144b" providerId="ADAL" clId="{1452AE9A-B44E-4E94-A167-CE05821789D6}" dt="2020-11-03T19:38:51.850" v="1690" actId="2696"/>
        <pc:sldMkLst>
          <pc:docMk/>
          <pc:sldMk cId="954763544" sldId="261"/>
        </pc:sldMkLst>
        <pc:spChg chg="del mod">
          <ac:chgData name="Hume, Lindsey M" userId="3e7bd8b8-bdfd-455e-a444-92d4f2f0144b" providerId="ADAL" clId="{1452AE9A-B44E-4E94-A167-CE05821789D6}" dt="2020-11-03T19:01:34.219" v="1468" actId="478"/>
          <ac:spMkLst>
            <pc:docMk/>
            <pc:sldMk cId="954763544" sldId="261"/>
            <ac:spMk id="3" creationId="{D74B0820-E5F8-4692-B92C-1E25B54E5C6D}"/>
          </ac:spMkLst>
        </pc:spChg>
        <pc:spChg chg="add del mod">
          <ac:chgData name="Hume, Lindsey M" userId="3e7bd8b8-bdfd-455e-a444-92d4f2f0144b" providerId="ADAL" clId="{1452AE9A-B44E-4E94-A167-CE05821789D6}" dt="2020-11-03T19:01:37.151" v="1469" actId="478"/>
          <ac:spMkLst>
            <pc:docMk/>
            <pc:sldMk cId="954763544" sldId="261"/>
            <ac:spMk id="10" creationId="{D5F448B1-9BF9-4679-A7F8-51BE657286E8}"/>
          </ac:spMkLst>
        </pc:spChg>
        <pc:graphicFrameChg chg="add del modGraphic">
          <ac:chgData name="Hume, Lindsey M" userId="3e7bd8b8-bdfd-455e-a444-92d4f2f0144b" providerId="ADAL" clId="{1452AE9A-B44E-4E94-A167-CE05821789D6}" dt="2020-11-03T18:59:06.295" v="1293" actId="478"/>
          <ac:graphicFrameMkLst>
            <pc:docMk/>
            <pc:sldMk cId="954763544" sldId="261"/>
            <ac:graphicFrameMk id="5" creationId="{CE850E10-4FBE-41C0-AD16-B3DFA2875853}"/>
          </ac:graphicFrameMkLst>
        </pc:graphicFrameChg>
        <pc:graphicFrameChg chg="add mod modGraphic">
          <ac:chgData name="Hume, Lindsey M" userId="3e7bd8b8-bdfd-455e-a444-92d4f2f0144b" providerId="ADAL" clId="{1452AE9A-B44E-4E94-A167-CE05821789D6}" dt="2020-11-03T19:07:36.048" v="1479"/>
          <ac:graphicFrameMkLst>
            <pc:docMk/>
            <pc:sldMk cId="954763544" sldId="261"/>
            <ac:graphicFrameMk id="8" creationId="{E7562CCE-A15C-49FF-9CCF-DEAE407E6415}"/>
          </ac:graphicFrameMkLst>
        </pc:graphicFrameChg>
      </pc:sldChg>
      <pc:sldChg chg="addSp delSp modSp del mod">
        <pc:chgData name="Hume, Lindsey M" userId="3e7bd8b8-bdfd-455e-a444-92d4f2f0144b" providerId="ADAL" clId="{1452AE9A-B44E-4E94-A167-CE05821789D6}" dt="2020-11-03T19:43:39.915" v="1790" actId="2696"/>
        <pc:sldMkLst>
          <pc:docMk/>
          <pc:sldMk cId="3879071749" sldId="262"/>
        </pc:sldMkLst>
        <pc:spChg chg="mod">
          <ac:chgData name="Hume, Lindsey M" userId="3e7bd8b8-bdfd-455e-a444-92d4f2f0144b" providerId="ADAL" clId="{1452AE9A-B44E-4E94-A167-CE05821789D6}" dt="2020-11-03T03:53:19.254" v="698" actId="20577"/>
          <ac:spMkLst>
            <pc:docMk/>
            <pc:sldMk cId="3879071749" sldId="262"/>
            <ac:spMk id="2" creationId="{7028E294-D158-4345-882B-9155A59A4745}"/>
          </ac:spMkLst>
        </pc:spChg>
        <pc:spChg chg="add del mod">
          <ac:chgData name="Hume, Lindsey M" userId="3e7bd8b8-bdfd-455e-a444-92d4f2f0144b" providerId="ADAL" clId="{1452AE9A-B44E-4E94-A167-CE05821789D6}" dt="2020-11-03T03:53:40.893" v="699" actId="3680"/>
          <ac:spMkLst>
            <pc:docMk/>
            <pc:sldMk cId="3879071749" sldId="262"/>
            <ac:spMk id="6" creationId="{9CBCCC0C-B5A6-492A-876A-338065728EA7}"/>
          </ac:spMkLst>
        </pc:spChg>
        <pc:graphicFrameChg chg="add mod ord modGraphic">
          <ac:chgData name="Hume, Lindsey M" userId="3e7bd8b8-bdfd-455e-a444-92d4f2f0144b" providerId="ADAL" clId="{1452AE9A-B44E-4E94-A167-CE05821789D6}" dt="2020-11-03T19:41:42.837" v="1721" actId="1076"/>
          <ac:graphicFrameMkLst>
            <pc:docMk/>
            <pc:sldMk cId="3879071749" sldId="262"/>
            <ac:graphicFrameMk id="7" creationId="{E33B4BD0-FDAC-4F0F-8D48-F0FA17496270}"/>
          </ac:graphicFrameMkLst>
        </pc:graphicFrameChg>
        <pc:picChg chg="del">
          <ac:chgData name="Hume, Lindsey M" userId="3e7bd8b8-bdfd-455e-a444-92d4f2f0144b" providerId="ADAL" clId="{1452AE9A-B44E-4E94-A167-CE05821789D6}" dt="2020-11-03T03:53:15.991" v="690" actId="478"/>
          <ac:picMkLst>
            <pc:docMk/>
            <pc:sldMk cId="3879071749" sldId="262"/>
            <ac:picMk id="4" creationId="{3953ECD5-42F7-467D-9FDC-BDC49FE2BC8D}"/>
          </ac:picMkLst>
        </pc:picChg>
      </pc:sldChg>
      <pc:sldChg chg="addSp delSp modSp new del mod setBg modClrScheme delDesignElem chgLayout">
        <pc:chgData name="Hume, Lindsey M" userId="3e7bd8b8-bdfd-455e-a444-92d4f2f0144b" providerId="ADAL" clId="{1452AE9A-B44E-4E94-A167-CE05821789D6}" dt="2020-11-03T20:43:46.172" v="3823" actId="2696"/>
        <pc:sldMkLst>
          <pc:docMk/>
          <pc:sldMk cId="3938551190" sldId="263"/>
        </pc:sldMkLst>
        <pc:spChg chg="mod ord">
          <ac:chgData name="Hume, Lindsey M" userId="3e7bd8b8-bdfd-455e-a444-92d4f2f0144b" providerId="ADAL" clId="{1452AE9A-B44E-4E94-A167-CE05821789D6}" dt="2020-11-03T19:54:50.750" v="1925" actId="700"/>
          <ac:spMkLst>
            <pc:docMk/>
            <pc:sldMk cId="3938551190" sldId="263"/>
            <ac:spMk id="2" creationId="{79A458E1-76CE-4C7D-B084-B637B5E52730}"/>
          </ac:spMkLst>
        </pc:spChg>
        <pc:spChg chg="del">
          <ac:chgData name="Hume, Lindsey M" userId="3e7bd8b8-bdfd-455e-a444-92d4f2f0144b" providerId="ADAL" clId="{1452AE9A-B44E-4E94-A167-CE05821789D6}" dt="2020-11-03T03:20:31.777" v="57" actId="1032"/>
          <ac:spMkLst>
            <pc:docMk/>
            <pc:sldMk cId="3938551190" sldId="263"/>
            <ac:spMk id="3" creationId="{17C2D8A1-DA48-4BA2-B20B-F4148070AFF8}"/>
          </ac:spMkLst>
        </pc:spChg>
        <pc:spChg chg="mod ord">
          <ac:chgData name="Hume, Lindsey M" userId="3e7bd8b8-bdfd-455e-a444-92d4f2f0144b" providerId="ADAL" clId="{1452AE9A-B44E-4E94-A167-CE05821789D6}" dt="2020-11-03T19:54:50.750" v="1925" actId="700"/>
          <ac:spMkLst>
            <pc:docMk/>
            <pc:sldMk cId="3938551190" sldId="263"/>
            <ac:spMk id="3" creationId="{7C8856B4-2496-4EEE-AC00-F5DDD3388171}"/>
          </ac:spMkLst>
        </pc:spChg>
        <pc:spChg chg="add">
          <ac:chgData name="Hume, Lindsey M" userId="3e7bd8b8-bdfd-455e-a444-92d4f2f0144b" providerId="ADAL" clId="{1452AE9A-B44E-4E94-A167-CE05821789D6}" dt="2020-11-03T19:41:30.124" v="1716" actId="22"/>
          <ac:spMkLst>
            <pc:docMk/>
            <pc:sldMk cId="3938551190" sldId="263"/>
            <ac:spMk id="5" creationId="{606CCB34-7B7B-41A4-B8C5-269EF91DEF84}"/>
          </ac:spMkLst>
        </pc:spChg>
        <pc:spChg chg="add del mod ord">
          <ac:chgData name="Hume, Lindsey M" userId="3e7bd8b8-bdfd-455e-a444-92d4f2f0144b" providerId="ADAL" clId="{1452AE9A-B44E-4E94-A167-CE05821789D6}" dt="2020-11-03T19:54:50.750" v="1925" actId="700"/>
          <ac:spMkLst>
            <pc:docMk/>
            <pc:sldMk cId="3938551190" sldId="263"/>
            <ac:spMk id="6" creationId="{F1A727F4-98BC-4F1C-BE1B-629A2B68A7AA}"/>
          </ac:spMkLst>
        </pc:spChg>
        <pc:spChg chg="add mod">
          <ac:chgData name="Hume, Lindsey M" userId="3e7bd8b8-bdfd-455e-a444-92d4f2f0144b" providerId="ADAL" clId="{1452AE9A-B44E-4E94-A167-CE05821789D6}" dt="2020-11-03T20:32:13.857" v="3427" actId="1076"/>
          <ac:spMkLst>
            <pc:docMk/>
            <pc:sldMk cId="3938551190" sldId="263"/>
            <ac:spMk id="7" creationId="{6B6DC9EE-A868-48B4-8FD2-BD91C3896245}"/>
          </ac:spMkLst>
        </pc:spChg>
        <pc:spChg chg="add del">
          <ac:chgData name="Hume, Lindsey M" userId="3e7bd8b8-bdfd-455e-a444-92d4f2f0144b" providerId="ADAL" clId="{1452AE9A-B44E-4E94-A167-CE05821789D6}" dt="2020-11-03T19:54:50.750" v="1925" actId="700"/>
          <ac:spMkLst>
            <pc:docMk/>
            <pc:sldMk cId="3938551190" sldId="263"/>
            <ac:spMk id="9" creationId="{0D1D8088-559A-46A5-A801-CDF0B9476BED}"/>
          </ac:spMkLst>
        </pc:spChg>
        <pc:spChg chg="add del">
          <ac:chgData name="Hume, Lindsey M" userId="3e7bd8b8-bdfd-455e-a444-92d4f2f0144b" providerId="ADAL" clId="{1452AE9A-B44E-4E94-A167-CE05821789D6}" dt="2020-11-03T19:54:50.750" v="1925" actId="700"/>
          <ac:spMkLst>
            <pc:docMk/>
            <pc:sldMk cId="3938551190" sldId="263"/>
            <ac:spMk id="15" creationId="{3776B14B-F2F4-4825-8DA8-8C7A0F2B3960}"/>
          </ac:spMkLst>
        </pc:spChg>
        <pc:grpChg chg="add del">
          <ac:chgData name="Hume, Lindsey M" userId="3e7bd8b8-bdfd-455e-a444-92d4f2f0144b" providerId="ADAL" clId="{1452AE9A-B44E-4E94-A167-CE05821789D6}" dt="2020-11-03T19:54:50.750" v="1925" actId="700"/>
          <ac:grpSpMkLst>
            <pc:docMk/>
            <pc:sldMk cId="3938551190" sldId="263"/>
            <ac:grpSpMk id="11" creationId="{83E2E96F-17F7-4C8C-BDF1-6BB90A0C1D7F}"/>
          </ac:grpSpMkLst>
        </pc:grpChg>
        <pc:graphicFrameChg chg="add mod ord modGraphic">
          <ac:chgData name="Hume, Lindsey M" userId="3e7bd8b8-bdfd-455e-a444-92d4f2f0144b" providerId="ADAL" clId="{1452AE9A-B44E-4E94-A167-CE05821789D6}" dt="2020-11-03T20:32:22.027" v="3429" actId="255"/>
          <ac:graphicFrameMkLst>
            <pc:docMk/>
            <pc:sldMk cId="3938551190" sldId="263"/>
            <ac:graphicFrameMk id="4" creationId="{886F5425-AD5D-4C75-AC66-66EC6D35FE74}"/>
          </ac:graphicFrameMkLst>
        </pc:graphicFrameChg>
      </pc:sldChg>
      <pc:sldChg chg="addSp delSp modSp new del mod">
        <pc:chgData name="Hume, Lindsey M" userId="3e7bd8b8-bdfd-455e-a444-92d4f2f0144b" providerId="ADAL" clId="{1452AE9A-B44E-4E94-A167-CE05821789D6}" dt="2020-11-03T19:42:20.536" v="1766" actId="2696"/>
        <pc:sldMkLst>
          <pc:docMk/>
          <pc:sldMk cId="3893386970" sldId="264"/>
        </pc:sldMkLst>
        <pc:spChg chg="mod">
          <ac:chgData name="Hume, Lindsey M" userId="3e7bd8b8-bdfd-455e-a444-92d4f2f0144b" providerId="ADAL" clId="{1452AE9A-B44E-4E94-A167-CE05821789D6}" dt="2020-11-03T04:07:56.337" v="776" actId="20577"/>
          <ac:spMkLst>
            <pc:docMk/>
            <pc:sldMk cId="3893386970" sldId="264"/>
            <ac:spMk id="2" creationId="{0A0A943D-A7B6-4EB7-A023-04E487672161}"/>
          </ac:spMkLst>
        </pc:spChg>
        <pc:spChg chg="add">
          <ac:chgData name="Hume, Lindsey M" userId="3e7bd8b8-bdfd-455e-a444-92d4f2f0144b" providerId="ADAL" clId="{1452AE9A-B44E-4E94-A167-CE05821789D6}" dt="2020-11-03T19:41:33.348" v="1717" actId="22"/>
          <ac:spMkLst>
            <pc:docMk/>
            <pc:sldMk cId="3893386970" sldId="264"/>
            <ac:spMk id="4" creationId="{D4E2E1A9-BF38-4BF2-9FB9-5075771C1A69}"/>
          </ac:spMkLst>
        </pc:spChg>
        <pc:spChg chg="add del mod">
          <ac:chgData name="Hume, Lindsey M" userId="3e7bd8b8-bdfd-455e-a444-92d4f2f0144b" providerId="ADAL" clId="{1452AE9A-B44E-4E94-A167-CE05821789D6}" dt="2020-11-03T03:34:34.585" v="279" actId="1032"/>
          <ac:spMkLst>
            <pc:docMk/>
            <pc:sldMk cId="3893386970" sldId="264"/>
            <ac:spMk id="6" creationId="{76F9E6EB-0B17-4548-A7A6-4A63F367674E}"/>
          </ac:spMkLst>
        </pc:spChg>
        <pc:graphicFrameChg chg="add mod modGraphic">
          <ac:chgData name="Hume, Lindsey M" userId="3e7bd8b8-bdfd-455e-a444-92d4f2f0144b" providerId="ADAL" clId="{1452AE9A-B44E-4E94-A167-CE05821789D6}" dt="2020-11-03T03:49:56.834" v="633" actId="1076"/>
          <ac:graphicFrameMkLst>
            <pc:docMk/>
            <pc:sldMk cId="3893386970" sldId="264"/>
            <ac:graphicFrameMk id="7" creationId="{CCDAC8E7-7418-45D9-9C72-CB140FF6C19F}"/>
          </ac:graphicFrameMkLst>
        </pc:graphicFrameChg>
        <pc:graphicFrameChg chg="add mod modGraphic">
          <ac:chgData name="Hume, Lindsey M" userId="3e7bd8b8-bdfd-455e-a444-92d4f2f0144b" providerId="ADAL" clId="{1452AE9A-B44E-4E94-A167-CE05821789D6}" dt="2020-11-03T03:51:11.543" v="685" actId="1076"/>
          <ac:graphicFrameMkLst>
            <pc:docMk/>
            <pc:sldMk cId="3893386970" sldId="264"/>
            <ac:graphicFrameMk id="9" creationId="{410C0CE4-8723-4B48-85BD-7ADD0B82C2EC}"/>
          </ac:graphicFrameMkLst>
        </pc:graphicFrameChg>
        <pc:picChg chg="del">
          <ac:chgData name="Hume, Lindsey M" userId="3e7bd8b8-bdfd-455e-a444-92d4f2f0144b" providerId="ADAL" clId="{1452AE9A-B44E-4E94-A167-CE05821789D6}" dt="2020-11-03T03:29:51.972" v="229" actId="478"/>
          <ac:picMkLst>
            <pc:docMk/>
            <pc:sldMk cId="3893386970" sldId="264"/>
            <ac:picMk id="4" creationId="{E98CAF55-E35F-4D5C-92C0-A5A2098B9910}"/>
          </ac:picMkLst>
        </pc:picChg>
        <pc:picChg chg="add del mod">
          <ac:chgData name="Hume, Lindsey M" userId="3e7bd8b8-bdfd-455e-a444-92d4f2f0144b" providerId="ADAL" clId="{1452AE9A-B44E-4E94-A167-CE05821789D6}" dt="2020-11-03T03:50:42.267" v="680" actId="478"/>
          <ac:picMkLst>
            <pc:docMk/>
            <pc:sldMk cId="3893386970" sldId="264"/>
            <ac:picMk id="8" creationId="{A106EA60-E030-4F39-AA1A-21F3498DEB07}"/>
          </ac:picMkLst>
        </pc:picChg>
        <pc:cxnChg chg="add del">
          <ac:chgData name="Hume, Lindsey M" userId="3e7bd8b8-bdfd-455e-a444-92d4f2f0144b" providerId="ADAL" clId="{1452AE9A-B44E-4E94-A167-CE05821789D6}" dt="2020-11-03T03:51:06.424" v="684" actId="478"/>
          <ac:cxnSpMkLst>
            <pc:docMk/>
            <pc:sldMk cId="3893386970" sldId="264"/>
            <ac:cxnSpMk id="11" creationId="{36EE34B7-CF38-49D3-9A48-2147C16E58BB}"/>
          </ac:cxnSpMkLst>
        </pc:cxnChg>
        <pc:cxnChg chg="add mod">
          <ac:chgData name="Hume, Lindsey M" userId="3e7bd8b8-bdfd-455e-a444-92d4f2f0144b" providerId="ADAL" clId="{1452AE9A-B44E-4E94-A167-CE05821789D6}" dt="2020-11-03T03:51:37.585" v="689" actId="1582"/>
          <ac:cxnSpMkLst>
            <pc:docMk/>
            <pc:sldMk cId="3893386970" sldId="264"/>
            <ac:cxnSpMk id="13" creationId="{2ED154D6-E359-444E-B1B5-AE1DCEA7B898}"/>
          </ac:cxnSpMkLst>
        </pc:cxnChg>
      </pc:sldChg>
      <pc:sldChg chg="addSp delSp modSp new del mod">
        <pc:chgData name="Hume, Lindsey M" userId="3e7bd8b8-bdfd-455e-a444-92d4f2f0144b" providerId="ADAL" clId="{1452AE9A-B44E-4E94-A167-CE05821789D6}" dt="2020-11-03T19:42:23.005" v="1767" actId="2696"/>
        <pc:sldMkLst>
          <pc:docMk/>
          <pc:sldMk cId="1321187178" sldId="265"/>
        </pc:sldMkLst>
        <pc:spChg chg="mod">
          <ac:chgData name="Hume, Lindsey M" userId="3e7bd8b8-bdfd-455e-a444-92d4f2f0144b" providerId="ADAL" clId="{1452AE9A-B44E-4E94-A167-CE05821789D6}" dt="2020-11-03T03:42:24.192" v="377" actId="20577"/>
          <ac:spMkLst>
            <pc:docMk/>
            <pc:sldMk cId="1321187178" sldId="265"/>
            <ac:spMk id="2" creationId="{F8F03269-6147-4CA1-9E2D-8795DE074AF7}"/>
          </ac:spMkLst>
        </pc:spChg>
        <pc:spChg chg="del">
          <ac:chgData name="Hume, Lindsey M" userId="3e7bd8b8-bdfd-455e-a444-92d4f2f0144b" providerId="ADAL" clId="{1452AE9A-B44E-4E94-A167-CE05821789D6}" dt="2020-11-03T03:44:09.011" v="378" actId="1032"/>
          <ac:spMkLst>
            <pc:docMk/>
            <pc:sldMk cId="1321187178" sldId="265"/>
            <ac:spMk id="3" creationId="{0F4D9200-DFEC-4D97-9BE1-F021506C3B94}"/>
          </ac:spMkLst>
        </pc:spChg>
        <pc:spChg chg="add">
          <ac:chgData name="Hume, Lindsey M" userId="3e7bd8b8-bdfd-455e-a444-92d4f2f0144b" providerId="ADAL" clId="{1452AE9A-B44E-4E94-A167-CE05821789D6}" dt="2020-11-03T19:41:33.984" v="1718" actId="22"/>
          <ac:spMkLst>
            <pc:docMk/>
            <pc:sldMk cId="1321187178" sldId="265"/>
            <ac:spMk id="7" creationId="{9A7E384A-4039-416F-A9DB-2E75E011594B}"/>
          </ac:spMkLst>
        </pc:spChg>
        <pc:graphicFrameChg chg="add mod modGraphic">
          <ac:chgData name="Hume, Lindsey M" userId="3e7bd8b8-bdfd-455e-a444-92d4f2f0144b" providerId="ADAL" clId="{1452AE9A-B44E-4E94-A167-CE05821789D6}" dt="2020-11-03T03:49:27.505" v="628" actId="20577"/>
          <ac:graphicFrameMkLst>
            <pc:docMk/>
            <pc:sldMk cId="1321187178" sldId="265"/>
            <ac:graphicFrameMk id="4" creationId="{405161D5-4C24-4FCB-A104-AC407AB35B26}"/>
          </ac:graphicFrameMkLst>
        </pc:graphicFrameChg>
        <pc:graphicFrameChg chg="add mod">
          <ac:chgData name="Hume, Lindsey M" userId="3e7bd8b8-bdfd-455e-a444-92d4f2f0144b" providerId="ADAL" clId="{1452AE9A-B44E-4E94-A167-CE05821789D6}" dt="2020-11-03T03:45:29.121" v="482" actId="1076"/>
          <ac:graphicFrameMkLst>
            <pc:docMk/>
            <pc:sldMk cId="1321187178" sldId="265"/>
            <ac:graphicFrameMk id="5" creationId="{D2D280B7-E473-43F2-A0A0-8E51328FE628}"/>
          </ac:graphicFrameMkLst>
        </pc:graphicFrameChg>
      </pc:sldChg>
      <pc:sldChg chg="addSp delSp modSp del mod setBg">
        <pc:chgData name="Hume, Lindsey M" userId="3e7bd8b8-bdfd-455e-a444-92d4f2f0144b" providerId="ADAL" clId="{1452AE9A-B44E-4E94-A167-CE05821789D6}" dt="2020-11-03T19:40:50.705" v="1713" actId="2696"/>
        <pc:sldMkLst>
          <pc:docMk/>
          <pc:sldMk cId="3257136452" sldId="266"/>
        </pc:sldMkLst>
        <pc:spChg chg="mod">
          <ac:chgData name="Hume, Lindsey M" userId="3e7bd8b8-bdfd-455e-a444-92d4f2f0144b" providerId="ADAL" clId="{1452AE9A-B44E-4E94-A167-CE05821789D6}" dt="2020-11-03T19:12:54.306" v="1526" actId="26606"/>
          <ac:spMkLst>
            <pc:docMk/>
            <pc:sldMk cId="3257136452" sldId="266"/>
            <ac:spMk id="2" creationId="{4D2C3830-583E-4961-AAAB-70E181725E8B}"/>
          </ac:spMkLst>
        </pc:spChg>
        <pc:spChg chg="mod">
          <ac:chgData name="Hume, Lindsey M" userId="3e7bd8b8-bdfd-455e-a444-92d4f2f0144b" providerId="ADAL" clId="{1452AE9A-B44E-4E94-A167-CE05821789D6}" dt="2020-11-03T19:12:54.306" v="1526" actId="26606"/>
          <ac:spMkLst>
            <pc:docMk/>
            <pc:sldMk cId="3257136452" sldId="266"/>
            <ac:spMk id="3" creationId="{37197CF9-E73C-4AD8-9F48-7B8C823D54C6}"/>
          </ac:spMkLst>
        </pc:spChg>
        <pc:spChg chg="mod">
          <ac:chgData name="Hume, Lindsey M" userId="3e7bd8b8-bdfd-455e-a444-92d4f2f0144b" providerId="ADAL" clId="{1452AE9A-B44E-4E94-A167-CE05821789D6}" dt="2020-11-03T19:12:54.306" v="1526" actId="26606"/>
          <ac:spMkLst>
            <pc:docMk/>
            <pc:sldMk cId="3257136452" sldId="266"/>
            <ac:spMk id="4" creationId="{6561CC5F-F129-4A46-A6E2-664F8BC022B8}"/>
          </ac:spMkLst>
        </pc:spChg>
        <pc:spChg chg="add mod">
          <ac:chgData name="Hume, Lindsey M" userId="3e7bd8b8-bdfd-455e-a444-92d4f2f0144b" providerId="ADAL" clId="{1452AE9A-B44E-4E94-A167-CE05821789D6}" dt="2020-11-03T19:32:24.475" v="1686" actId="1076"/>
          <ac:spMkLst>
            <pc:docMk/>
            <pc:sldMk cId="3257136452" sldId="266"/>
            <ac:spMk id="5" creationId="{0A42275D-0D9C-472A-A5BA-60C9B6F68BB6}"/>
          </ac:spMkLst>
        </pc:spChg>
        <pc:spChg chg="add del">
          <ac:chgData name="Hume, Lindsey M" userId="3e7bd8b8-bdfd-455e-a444-92d4f2f0144b" providerId="ADAL" clId="{1452AE9A-B44E-4E94-A167-CE05821789D6}" dt="2020-11-03T19:12:54.283" v="1525" actId="26606"/>
          <ac:spMkLst>
            <pc:docMk/>
            <pc:sldMk cId="3257136452" sldId="266"/>
            <ac:spMk id="9" creationId="{B6CDA21F-E7AF-4C75-8395-33F58D5B0E45}"/>
          </ac:spMkLst>
        </pc:spChg>
        <pc:spChg chg="add">
          <ac:chgData name="Hume, Lindsey M" userId="3e7bd8b8-bdfd-455e-a444-92d4f2f0144b" providerId="ADAL" clId="{1452AE9A-B44E-4E94-A167-CE05821789D6}" dt="2020-11-03T19:12:54.306" v="1526" actId="26606"/>
          <ac:spMkLst>
            <pc:docMk/>
            <pc:sldMk cId="3257136452" sldId="266"/>
            <ac:spMk id="15" creationId="{E659831F-0D9A-4C63-9EBB-8435B85A440F}"/>
          </ac:spMkLst>
        </pc:spChg>
        <pc:spChg chg="add del">
          <ac:chgData name="Hume, Lindsey M" userId="3e7bd8b8-bdfd-455e-a444-92d4f2f0144b" providerId="ADAL" clId="{1452AE9A-B44E-4E94-A167-CE05821789D6}" dt="2020-11-03T19:12:54.283" v="1525" actId="26606"/>
          <ac:spMkLst>
            <pc:docMk/>
            <pc:sldMk cId="3257136452" sldId="266"/>
            <ac:spMk id="16" creationId="{D5B0017B-2ECA-49AF-B397-DC140825DF8D}"/>
          </ac:spMkLst>
        </pc:spChg>
        <pc:spChg chg="add">
          <ac:chgData name="Hume, Lindsey M" userId="3e7bd8b8-bdfd-455e-a444-92d4f2f0144b" providerId="ADAL" clId="{1452AE9A-B44E-4E94-A167-CE05821789D6}" dt="2020-11-03T19:12:54.306" v="1526" actId="26606"/>
          <ac:spMkLst>
            <pc:docMk/>
            <pc:sldMk cId="3257136452" sldId="266"/>
            <ac:spMk id="20" creationId="{DBF61EA3-B236-439E-9C0B-340980D56BEE}"/>
          </ac:spMkLst>
        </pc:spChg>
        <pc:grpChg chg="add del">
          <ac:chgData name="Hume, Lindsey M" userId="3e7bd8b8-bdfd-455e-a444-92d4f2f0144b" providerId="ADAL" clId="{1452AE9A-B44E-4E94-A167-CE05821789D6}" dt="2020-11-03T19:12:54.283" v="1525" actId="26606"/>
          <ac:grpSpMkLst>
            <pc:docMk/>
            <pc:sldMk cId="3257136452" sldId="266"/>
            <ac:grpSpMk id="11" creationId="{AE1C45F0-260A-458C-96ED-C1F6D2151219}"/>
          </ac:grpSpMkLst>
        </pc:grpChg>
        <pc:grpChg chg="add">
          <ac:chgData name="Hume, Lindsey M" userId="3e7bd8b8-bdfd-455e-a444-92d4f2f0144b" providerId="ADAL" clId="{1452AE9A-B44E-4E94-A167-CE05821789D6}" dt="2020-11-03T19:12:54.306" v="1526" actId="26606"/>
          <ac:grpSpMkLst>
            <pc:docMk/>
            <pc:sldMk cId="3257136452" sldId="266"/>
            <ac:grpSpMk id="21" creationId="{28FAF094-D087-493F-8DF9-A486C2D6BBAA}"/>
          </ac:grpSpMkLst>
        </pc:grpChg>
        <pc:cxnChg chg="add del">
          <ac:chgData name="Hume, Lindsey M" userId="3e7bd8b8-bdfd-455e-a444-92d4f2f0144b" providerId="ADAL" clId="{1452AE9A-B44E-4E94-A167-CE05821789D6}" dt="2020-11-03T19:12:54.283" v="1525" actId="26606"/>
          <ac:cxnSpMkLst>
            <pc:docMk/>
            <pc:sldMk cId="3257136452" sldId="266"/>
            <ac:cxnSpMk id="18" creationId="{6CF1BAF6-AD41-4082-B212-8A1F9A2E8779}"/>
          </ac:cxnSpMkLst>
        </pc:cxnChg>
      </pc:sldChg>
      <pc:sldChg chg="modSp">
        <pc:chgData name="Hume, Lindsey M" userId="3e7bd8b8-bdfd-455e-a444-92d4f2f0144b" providerId="ADAL" clId="{1452AE9A-B44E-4E94-A167-CE05821789D6}" dt="2020-11-03T19:44:14.979" v="1792" actId="207"/>
        <pc:sldMkLst>
          <pc:docMk/>
          <pc:sldMk cId="2279608488" sldId="267"/>
        </pc:sldMkLst>
        <pc:graphicFrameChg chg="mod">
          <ac:chgData name="Hume, Lindsey M" userId="3e7bd8b8-bdfd-455e-a444-92d4f2f0144b" providerId="ADAL" clId="{1452AE9A-B44E-4E94-A167-CE05821789D6}" dt="2020-11-03T19:44:14.979" v="1792" actId="207"/>
          <ac:graphicFrameMkLst>
            <pc:docMk/>
            <pc:sldMk cId="2279608488" sldId="267"/>
            <ac:graphicFrameMk id="2293" creationId="{D40EA35D-7E46-4086-AA0E-3EE071EC3052}"/>
          </ac:graphicFrameMkLst>
        </pc:graphicFrameChg>
      </pc:sldChg>
      <pc:sldChg chg="addSp delSp modSp mod setBg">
        <pc:chgData name="Hume, Lindsey M" userId="3e7bd8b8-bdfd-455e-a444-92d4f2f0144b" providerId="ADAL" clId="{1452AE9A-B44E-4E94-A167-CE05821789D6}" dt="2020-11-06T01:59:32.485" v="15900" actId="207"/>
        <pc:sldMkLst>
          <pc:docMk/>
          <pc:sldMk cId="3340092554" sldId="269"/>
        </pc:sldMkLst>
        <pc:spChg chg="mod">
          <ac:chgData name="Hume, Lindsey M" userId="3e7bd8b8-bdfd-455e-a444-92d4f2f0144b" providerId="ADAL" clId="{1452AE9A-B44E-4E94-A167-CE05821789D6}" dt="2020-11-03T19:14:39.141" v="1527" actId="26606"/>
          <ac:spMkLst>
            <pc:docMk/>
            <pc:sldMk cId="3340092554" sldId="269"/>
            <ac:spMk id="2" creationId="{29724CAD-7D37-4B90-8451-1E5B8823DAF8}"/>
          </ac:spMkLst>
        </pc:spChg>
        <pc:spChg chg="mod">
          <ac:chgData name="Hume, Lindsey M" userId="3e7bd8b8-bdfd-455e-a444-92d4f2f0144b" providerId="ADAL" clId="{1452AE9A-B44E-4E94-A167-CE05821789D6}" dt="2020-11-06T01:59:32.485" v="15900" actId="207"/>
          <ac:spMkLst>
            <pc:docMk/>
            <pc:sldMk cId="3340092554" sldId="269"/>
            <ac:spMk id="3" creationId="{62DEFF91-3283-41E5-BEEC-15B9C87EFE76}"/>
          </ac:spMkLst>
        </pc:spChg>
        <pc:spChg chg="mod">
          <ac:chgData name="Hume, Lindsey M" userId="3e7bd8b8-bdfd-455e-a444-92d4f2f0144b" providerId="ADAL" clId="{1452AE9A-B44E-4E94-A167-CE05821789D6}" dt="2020-11-03T19:12:33.496" v="1523" actId="26606"/>
          <ac:spMkLst>
            <pc:docMk/>
            <pc:sldMk cId="3340092554" sldId="269"/>
            <ac:spMk id="4" creationId="{788E8E4C-CC51-4093-85BC-31FB6246011E}"/>
          </ac:spMkLst>
        </pc:spChg>
        <pc:spChg chg="add del mod">
          <ac:chgData name="Hume, Lindsey M" userId="3e7bd8b8-bdfd-455e-a444-92d4f2f0144b" providerId="ADAL" clId="{1452AE9A-B44E-4E94-A167-CE05821789D6}" dt="2020-11-03T19:16:43.658" v="1648" actId="478"/>
          <ac:spMkLst>
            <pc:docMk/>
            <pc:sldMk cId="3340092554" sldId="269"/>
            <ac:spMk id="5" creationId="{867A1771-E078-4B51-B1CE-645C4120F3E3}"/>
          </ac:spMkLst>
        </pc:spChg>
        <pc:spChg chg="add del">
          <ac:chgData name="Hume, Lindsey M" userId="3e7bd8b8-bdfd-455e-a444-92d4f2f0144b" providerId="ADAL" clId="{1452AE9A-B44E-4E94-A167-CE05821789D6}" dt="2020-11-03T19:14:39.141" v="1527" actId="26606"/>
          <ac:spMkLst>
            <pc:docMk/>
            <pc:sldMk cId="3340092554" sldId="269"/>
            <ac:spMk id="9" creationId="{DBF61EA3-B236-439E-9C0B-340980D56BEE}"/>
          </ac:spMkLst>
        </pc:spChg>
        <pc:spChg chg="add del">
          <ac:chgData name="Hume, Lindsey M" userId="3e7bd8b8-bdfd-455e-a444-92d4f2f0144b" providerId="ADAL" clId="{1452AE9A-B44E-4E94-A167-CE05821789D6}" dt="2020-11-03T19:14:39.141" v="1527" actId="26606"/>
          <ac:spMkLst>
            <pc:docMk/>
            <pc:sldMk cId="3340092554" sldId="269"/>
            <ac:spMk id="15" creationId="{E659831F-0D9A-4C63-9EBB-8435B85A440F}"/>
          </ac:spMkLst>
        </pc:spChg>
        <pc:spChg chg="add">
          <ac:chgData name="Hume, Lindsey M" userId="3e7bd8b8-bdfd-455e-a444-92d4f2f0144b" providerId="ADAL" clId="{1452AE9A-B44E-4E94-A167-CE05821789D6}" dt="2020-11-03T19:14:39.141" v="1527" actId="26606"/>
          <ac:spMkLst>
            <pc:docMk/>
            <pc:sldMk cId="3340092554" sldId="269"/>
            <ac:spMk id="20" creationId="{B6CDA21F-E7AF-4C75-8395-33F58D5B0E45}"/>
          </ac:spMkLst>
        </pc:spChg>
        <pc:spChg chg="add">
          <ac:chgData name="Hume, Lindsey M" userId="3e7bd8b8-bdfd-455e-a444-92d4f2f0144b" providerId="ADAL" clId="{1452AE9A-B44E-4E94-A167-CE05821789D6}" dt="2020-11-03T19:14:39.141" v="1527" actId="26606"/>
          <ac:spMkLst>
            <pc:docMk/>
            <pc:sldMk cId="3340092554" sldId="269"/>
            <ac:spMk id="27" creationId="{D5B0017B-2ECA-49AF-B397-DC140825DF8D}"/>
          </ac:spMkLst>
        </pc:spChg>
        <pc:grpChg chg="add del">
          <ac:chgData name="Hume, Lindsey M" userId="3e7bd8b8-bdfd-455e-a444-92d4f2f0144b" providerId="ADAL" clId="{1452AE9A-B44E-4E94-A167-CE05821789D6}" dt="2020-11-03T19:14:39.141" v="1527" actId="26606"/>
          <ac:grpSpMkLst>
            <pc:docMk/>
            <pc:sldMk cId="3340092554" sldId="269"/>
            <ac:grpSpMk id="11" creationId="{28FAF094-D087-493F-8DF9-A486C2D6BBAA}"/>
          </ac:grpSpMkLst>
        </pc:grpChg>
        <pc:grpChg chg="add">
          <ac:chgData name="Hume, Lindsey M" userId="3e7bd8b8-bdfd-455e-a444-92d4f2f0144b" providerId="ADAL" clId="{1452AE9A-B44E-4E94-A167-CE05821789D6}" dt="2020-11-03T19:14:39.141" v="1527" actId="26606"/>
          <ac:grpSpMkLst>
            <pc:docMk/>
            <pc:sldMk cId="3340092554" sldId="269"/>
            <ac:grpSpMk id="22" creationId="{AE1C45F0-260A-458C-96ED-C1F6D2151219}"/>
          </ac:grpSpMkLst>
        </pc:grpChg>
        <pc:cxnChg chg="add">
          <ac:chgData name="Hume, Lindsey M" userId="3e7bd8b8-bdfd-455e-a444-92d4f2f0144b" providerId="ADAL" clId="{1452AE9A-B44E-4E94-A167-CE05821789D6}" dt="2020-11-03T19:14:39.141" v="1527" actId="26606"/>
          <ac:cxnSpMkLst>
            <pc:docMk/>
            <pc:sldMk cId="3340092554" sldId="269"/>
            <ac:cxnSpMk id="29" creationId="{6CF1BAF6-AD41-4082-B212-8A1F9A2E8779}"/>
          </ac:cxnSpMkLst>
        </pc:cxnChg>
      </pc:sldChg>
      <pc:sldChg chg="del">
        <pc:chgData name="Hume, Lindsey M" userId="3e7bd8b8-bdfd-455e-a444-92d4f2f0144b" providerId="ADAL" clId="{1452AE9A-B44E-4E94-A167-CE05821789D6}" dt="2020-11-03T21:55:05.859" v="4037" actId="2696"/>
        <pc:sldMkLst>
          <pc:docMk/>
          <pc:sldMk cId="3451110185" sldId="270"/>
        </pc:sldMkLst>
      </pc:sldChg>
      <pc:sldChg chg="del">
        <pc:chgData name="Hume, Lindsey M" userId="3e7bd8b8-bdfd-455e-a444-92d4f2f0144b" providerId="ADAL" clId="{1452AE9A-B44E-4E94-A167-CE05821789D6}" dt="2020-11-03T21:55:31.558" v="4052" actId="2696"/>
        <pc:sldMkLst>
          <pc:docMk/>
          <pc:sldMk cId="3911197016" sldId="272"/>
        </pc:sldMkLst>
      </pc:sldChg>
      <pc:sldChg chg="del">
        <pc:chgData name="Hume, Lindsey M" userId="3e7bd8b8-bdfd-455e-a444-92d4f2f0144b" providerId="ADAL" clId="{1452AE9A-B44E-4E94-A167-CE05821789D6}" dt="2020-11-03T21:56:05.771" v="4079" actId="2696"/>
        <pc:sldMkLst>
          <pc:docMk/>
          <pc:sldMk cId="3583615972" sldId="273"/>
        </pc:sldMkLst>
      </pc:sldChg>
      <pc:sldChg chg="del">
        <pc:chgData name="Hume, Lindsey M" userId="3e7bd8b8-bdfd-455e-a444-92d4f2f0144b" providerId="ADAL" clId="{1452AE9A-B44E-4E94-A167-CE05821789D6}" dt="2020-11-03T21:58:29.899" v="4102" actId="2696"/>
        <pc:sldMkLst>
          <pc:docMk/>
          <pc:sldMk cId="1188348418" sldId="274"/>
        </pc:sldMkLst>
      </pc:sldChg>
      <pc:sldChg chg="modSp new del mod">
        <pc:chgData name="Hume, Lindsey M" userId="3e7bd8b8-bdfd-455e-a444-92d4f2f0144b" providerId="ADAL" clId="{1452AE9A-B44E-4E94-A167-CE05821789D6}" dt="2020-11-03T21:56:16.694" v="4081" actId="2696"/>
        <pc:sldMkLst>
          <pc:docMk/>
          <pc:sldMk cId="2120672650" sldId="275"/>
        </pc:sldMkLst>
        <pc:spChg chg="mod">
          <ac:chgData name="Hume, Lindsey M" userId="3e7bd8b8-bdfd-455e-a444-92d4f2f0144b" providerId="ADAL" clId="{1452AE9A-B44E-4E94-A167-CE05821789D6}" dt="2020-11-03T18:56:49.451" v="1291" actId="20577"/>
          <ac:spMkLst>
            <pc:docMk/>
            <pc:sldMk cId="2120672650" sldId="275"/>
            <ac:spMk id="2" creationId="{E5E29D56-22CD-40E3-974F-B623D94EA42E}"/>
          </ac:spMkLst>
        </pc:spChg>
      </pc:sldChg>
      <pc:sldChg chg="addSp delSp modSp add del mod">
        <pc:chgData name="Hume, Lindsey M" userId="3e7bd8b8-bdfd-455e-a444-92d4f2f0144b" providerId="ADAL" clId="{1452AE9A-B44E-4E94-A167-CE05821789D6}" dt="2020-11-03T19:40:20.187" v="1706" actId="2696"/>
        <pc:sldMkLst>
          <pc:docMk/>
          <pc:sldMk cId="2252213394" sldId="276"/>
        </pc:sldMkLst>
        <pc:spChg chg="mod">
          <ac:chgData name="Hume, Lindsey M" userId="3e7bd8b8-bdfd-455e-a444-92d4f2f0144b" providerId="ADAL" clId="{1452AE9A-B44E-4E94-A167-CE05821789D6}" dt="2020-11-03T19:18:55.924" v="1664" actId="20577"/>
          <ac:spMkLst>
            <pc:docMk/>
            <pc:sldMk cId="2252213394" sldId="276"/>
            <ac:spMk id="2" creationId="{4D2C3830-583E-4961-AAAB-70E181725E8B}"/>
          </ac:spMkLst>
        </pc:spChg>
        <pc:spChg chg="del">
          <ac:chgData name="Hume, Lindsey M" userId="3e7bd8b8-bdfd-455e-a444-92d4f2f0144b" providerId="ADAL" clId="{1452AE9A-B44E-4E94-A167-CE05821789D6}" dt="2020-11-03T19:18:58.771" v="1665" actId="478"/>
          <ac:spMkLst>
            <pc:docMk/>
            <pc:sldMk cId="2252213394" sldId="276"/>
            <ac:spMk id="3" creationId="{37197CF9-E73C-4AD8-9F48-7B8C823D54C6}"/>
          </ac:spMkLst>
        </pc:spChg>
        <pc:spChg chg="add del mod">
          <ac:chgData name="Hume, Lindsey M" userId="3e7bd8b8-bdfd-455e-a444-92d4f2f0144b" providerId="ADAL" clId="{1452AE9A-B44E-4E94-A167-CE05821789D6}" dt="2020-11-03T19:19:00.887" v="1666" actId="478"/>
          <ac:spMkLst>
            <pc:docMk/>
            <pc:sldMk cId="2252213394" sldId="276"/>
            <ac:spMk id="7" creationId="{B9917A29-6793-4F89-B44E-DF5C1BBD6047}"/>
          </ac:spMkLst>
        </pc:spChg>
        <pc:graphicFrameChg chg="add mod">
          <ac:chgData name="Hume, Lindsey M" userId="3e7bd8b8-bdfd-455e-a444-92d4f2f0144b" providerId="ADAL" clId="{1452AE9A-B44E-4E94-A167-CE05821789D6}" dt="2020-11-03T19:36:26.998" v="1689" actId="12100"/>
          <ac:graphicFrameMkLst>
            <pc:docMk/>
            <pc:sldMk cId="2252213394" sldId="276"/>
            <ac:graphicFrameMk id="8" creationId="{E47129CF-9987-4A85-A50E-4ACE887E2983}"/>
          </ac:graphicFrameMkLst>
        </pc:graphicFrameChg>
      </pc:sldChg>
      <pc:sldChg chg="addSp delSp modSp add mod ord">
        <pc:chgData name="Hume, Lindsey M" userId="3e7bd8b8-bdfd-455e-a444-92d4f2f0144b" providerId="ADAL" clId="{1452AE9A-B44E-4E94-A167-CE05821789D6}" dt="2020-11-06T01:59:48.687" v="15901" actId="207"/>
        <pc:sldMkLst>
          <pc:docMk/>
          <pc:sldMk cId="1977002402" sldId="277"/>
        </pc:sldMkLst>
        <pc:spChg chg="mod">
          <ac:chgData name="Hume, Lindsey M" userId="3e7bd8b8-bdfd-455e-a444-92d4f2f0144b" providerId="ADAL" clId="{1452AE9A-B44E-4E94-A167-CE05821789D6}" dt="2020-11-04T04:37:34.271" v="12623" actId="20577"/>
          <ac:spMkLst>
            <pc:docMk/>
            <pc:sldMk cId="1977002402" sldId="277"/>
            <ac:spMk id="2" creationId="{79A458E1-76CE-4C7D-B084-B637B5E52730}"/>
          </ac:spMkLst>
        </pc:spChg>
        <pc:spChg chg="add del mod">
          <ac:chgData name="Hume, Lindsey M" userId="3e7bd8b8-bdfd-455e-a444-92d4f2f0144b" providerId="ADAL" clId="{1452AE9A-B44E-4E94-A167-CE05821789D6}" dt="2020-11-03T19:40:03.172" v="1703" actId="478"/>
          <ac:spMkLst>
            <pc:docMk/>
            <pc:sldMk cId="1977002402" sldId="277"/>
            <ac:spMk id="6" creationId="{8088D70C-71A6-4619-9097-8B9011AA1295}"/>
          </ac:spMkLst>
        </pc:spChg>
        <pc:spChg chg="add mod">
          <ac:chgData name="Hume, Lindsey M" userId="3e7bd8b8-bdfd-455e-a444-92d4f2f0144b" providerId="ADAL" clId="{1452AE9A-B44E-4E94-A167-CE05821789D6}" dt="2020-11-06T01:59:48.687" v="15901" actId="207"/>
          <ac:spMkLst>
            <pc:docMk/>
            <pc:sldMk cId="1977002402" sldId="277"/>
            <ac:spMk id="8" creationId="{C1721ADF-F734-41CF-82A3-1AE95C82855E}"/>
          </ac:spMkLst>
        </pc:spChg>
        <pc:spChg chg="add del mod">
          <ac:chgData name="Hume, Lindsey M" userId="3e7bd8b8-bdfd-455e-a444-92d4f2f0144b" providerId="ADAL" clId="{1452AE9A-B44E-4E94-A167-CE05821789D6}" dt="2020-11-03T19:46:26.411" v="1805" actId="478"/>
          <ac:spMkLst>
            <pc:docMk/>
            <pc:sldMk cId="1977002402" sldId="277"/>
            <ac:spMk id="17" creationId="{F2910BEA-600D-4DBD-992A-80CB1AF0D02B}"/>
          </ac:spMkLst>
        </pc:spChg>
        <pc:spChg chg="add del mod">
          <ac:chgData name="Hume, Lindsey M" userId="3e7bd8b8-bdfd-455e-a444-92d4f2f0144b" providerId="ADAL" clId="{1452AE9A-B44E-4E94-A167-CE05821789D6}" dt="2020-11-03T19:46:28.283" v="1806" actId="478"/>
          <ac:spMkLst>
            <pc:docMk/>
            <pc:sldMk cId="1977002402" sldId="277"/>
            <ac:spMk id="20" creationId="{03944F67-3D61-4E7E-97A9-BD29A1BD4F51}"/>
          </ac:spMkLst>
        </pc:spChg>
        <pc:graphicFrameChg chg="del">
          <ac:chgData name="Hume, Lindsey M" userId="3e7bd8b8-bdfd-455e-a444-92d4f2f0144b" providerId="ADAL" clId="{1452AE9A-B44E-4E94-A167-CE05821789D6}" dt="2020-11-03T19:39:59.550" v="1702" actId="478"/>
          <ac:graphicFrameMkLst>
            <pc:docMk/>
            <pc:sldMk cId="1977002402" sldId="277"/>
            <ac:graphicFrameMk id="4" creationId="{886F5425-AD5D-4C75-AC66-66EC6D35FE74}"/>
          </ac:graphicFrameMkLst>
        </pc:graphicFrameChg>
        <pc:graphicFrameChg chg="add del">
          <ac:chgData name="Hume, Lindsey M" userId="3e7bd8b8-bdfd-455e-a444-92d4f2f0144b" providerId="ADAL" clId="{1452AE9A-B44E-4E94-A167-CE05821789D6}" dt="2020-11-03T19:40:39.012" v="1711" actId="478"/>
          <ac:graphicFrameMkLst>
            <pc:docMk/>
            <pc:sldMk cId="1977002402" sldId="277"/>
            <ac:graphicFrameMk id="7" creationId="{52401E1E-BBD3-4293-AB04-7FB813A9A099}"/>
          </ac:graphicFrameMkLst>
        </pc:graphicFrameChg>
        <pc:graphicFrameChg chg="add del mod modGraphic">
          <ac:chgData name="Hume, Lindsey M" userId="3e7bd8b8-bdfd-455e-a444-92d4f2f0144b" providerId="ADAL" clId="{1452AE9A-B44E-4E94-A167-CE05821789D6}" dt="2020-11-03T19:45:16.550" v="1799" actId="478"/>
          <ac:graphicFrameMkLst>
            <pc:docMk/>
            <pc:sldMk cId="1977002402" sldId="277"/>
            <ac:graphicFrameMk id="10" creationId="{015E4FE3-75E4-48EE-A7E6-1973CBFCBF20}"/>
          </ac:graphicFrameMkLst>
        </pc:graphicFrameChg>
        <pc:graphicFrameChg chg="add mod modGraphic">
          <ac:chgData name="Hume, Lindsey M" userId="3e7bd8b8-bdfd-455e-a444-92d4f2f0144b" providerId="ADAL" clId="{1452AE9A-B44E-4E94-A167-CE05821789D6}" dt="2020-11-03T19:48:19.987" v="1852" actId="207"/>
          <ac:graphicFrameMkLst>
            <pc:docMk/>
            <pc:sldMk cId="1977002402" sldId="277"/>
            <ac:graphicFrameMk id="18" creationId="{637AA8DB-50B0-438B-8318-5601F4B1AEB0}"/>
          </ac:graphicFrameMkLst>
        </pc:graphicFrameChg>
      </pc:sldChg>
      <pc:sldChg chg="addSp delSp modSp add mod">
        <pc:chgData name="Hume, Lindsey M" userId="3e7bd8b8-bdfd-455e-a444-92d4f2f0144b" providerId="ADAL" clId="{1452AE9A-B44E-4E94-A167-CE05821789D6}" dt="2020-11-04T06:27:45.362" v="15079" actId="22"/>
        <pc:sldMkLst>
          <pc:docMk/>
          <pc:sldMk cId="468061610" sldId="278"/>
        </pc:sldMkLst>
        <pc:spChg chg="mod">
          <ac:chgData name="Hume, Lindsey M" userId="3e7bd8b8-bdfd-455e-a444-92d4f2f0144b" providerId="ADAL" clId="{1452AE9A-B44E-4E94-A167-CE05821789D6}" dt="2020-11-04T04:44:46.638" v="12858" actId="20577"/>
          <ac:spMkLst>
            <pc:docMk/>
            <pc:sldMk cId="468061610" sldId="278"/>
            <ac:spMk id="2" creationId="{79A458E1-76CE-4C7D-B084-B637B5E52730}"/>
          </ac:spMkLst>
        </pc:spChg>
        <pc:spChg chg="add del mod">
          <ac:chgData name="Hume, Lindsey M" userId="3e7bd8b8-bdfd-455e-a444-92d4f2f0144b" providerId="ADAL" clId="{1452AE9A-B44E-4E94-A167-CE05821789D6}" dt="2020-11-04T06:25:58.591" v="15038" actId="478"/>
          <ac:spMkLst>
            <pc:docMk/>
            <pc:sldMk cId="468061610" sldId="278"/>
            <ac:spMk id="4" creationId="{A8CDE146-11B7-4F45-BBE4-8123455A0350}"/>
          </ac:spMkLst>
        </pc:spChg>
        <pc:spChg chg="add del">
          <ac:chgData name="Hume, Lindsey M" userId="3e7bd8b8-bdfd-455e-a444-92d4f2f0144b" providerId="ADAL" clId="{1452AE9A-B44E-4E94-A167-CE05821789D6}" dt="2020-11-04T06:25:56.379" v="15037" actId="22"/>
          <ac:spMkLst>
            <pc:docMk/>
            <pc:sldMk cId="468061610" sldId="278"/>
            <ac:spMk id="5" creationId="{031A789D-3918-4A81-AED7-4B78DE26A091}"/>
          </ac:spMkLst>
        </pc:spChg>
        <pc:spChg chg="add del">
          <ac:chgData name="Hume, Lindsey M" userId="3e7bd8b8-bdfd-455e-a444-92d4f2f0144b" providerId="ADAL" clId="{1452AE9A-B44E-4E94-A167-CE05821789D6}" dt="2020-11-04T06:27:45.041" v="15078" actId="478"/>
          <ac:spMkLst>
            <pc:docMk/>
            <pc:sldMk cId="468061610" sldId="278"/>
            <ac:spMk id="6" creationId="{25BF2DB5-8CA6-4035-952B-E0EE7B849D2F}"/>
          </ac:spMkLst>
        </pc:spChg>
        <pc:spChg chg="add">
          <ac:chgData name="Hume, Lindsey M" userId="3e7bd8b8-bdfd-455e-a444-92d4f2f0144b" providerId="ADAL" clId="{1452AE9A-B44E-4E94-A167-CE05821789D6}" dt="2020-11-04T06:27:45.362" v="15079" actId="22"/>
          <ac:spMkLst>
            <pc:docMk/>
            <pc:sldMk cId="468061610" sldId="278"/>
            <ac:spMk id="8" creationId="{0BC258D9-ECED-41C9-A689-901A6573E82B}"/>
          </ac:spMkLst>
        </pc:spChg>
        <pc:spChg chg="del mod">
          <ac:chgData name="Hume, Lindsey M" userId="3e7bd8b8-bdfd-455e-a444-92d4f2f0144b" providerId="ADAL" clId="{1452AE9A-B44E-4E94-A167-CE05821789D6}" dt="2020-11-04T03:43:32.873" v="11561" actId="478"/>
          <ac:spMkLst>
            <pc:docMk/>
            <pc:sldMk cId="468061610" sldId="278"/>
            <ac:spMk id="8" creationId="{C1721ADF-F734-41CF-82A3-1AE95C82855E}"/>
          </ac:spMkLst>
        </pc:spChg>
        <pc:graphicFrameChg chg="mod">
          <ac:chgData name="Hume, Lindsey M" userId="3e7bd8b8-bdfd-455e-a444-92d4f2f0144b" providerId="ADAL" clId="{1452AE9A-B44E-4E94-A167-CE05821789D6}" dt="2020-11-03T22:00:12.263" v="4118" actId="12100"/>
          <ac:graphicFrameMkLst>
            <pc:docMk/>
            <pc:sldMk cId="468061610" sldId="278"/>
            <ac:graphicFrameMk id="7" creationId="{52401E1E-BBD3-4293-AB04-7FB813A9A099}"/>
          </ac:graphicFrameMkLst>
        </pc:graphicFrameChg>
      </pc:sldChg>
      <pc:sldChg chg="addSp delSp modSp add mod ord">
        <pc:chgData name="Hume, Lindsey M" userId="3e7bd8b8-bdfd-455e-a444-92d4f2f0144b" providerId="ADAL" clId="{1452AE9A-B44E-4E94-A167-CE05821789D6}" dt="2020-11-04T06:28:12.835" v="15093" actId="22"/>
        <pc:sldMkLst>
          <pc:docMk/>
          <pc:sldMk cId="1957587403" sldId="279"/>
        </pc:sldMkLst>
        <pc:spChg chg="mod">
          <ac:chgData name="Hume, Lindsey M" userId="3e7bd8b8-bdfd-455e-a444-92d4f2f0144b" providerId="ADAL" clId="{1452AE9A-B44E-4E94-A167-CE05821789D6}" dt="2020-11-04T04:39:09.963" v="12658" actId="20577"/>
          <ac:spMkLst>
            <pc:docMk/>
            <pc:sldMk cId="1957587403" sldId="279"/>
            <ac:spMk id="2" creationId="{79A458E1-76CE-4C7D-B084-B637B5E52730}"/>
          </ac:spMkLst>
        </pc:spChg>
        <pc:spChg chg="del mod">
          <ac:chgData name="Hume, Lindsey M" userId="3e7bd8b8-bdfd-455e-a444-92d4f2f0144b" providerId="ADAL" clId="{1452AE9A-B44E-4E94-A167-CE05821789D6}" dt="2020-11-04T03:44:41.841" v="11585" actId="478"/>
          <ac:spMkLst>
            <pc:docMk/>
            <pc:sldMk cId="1957587403" sldId="279"/>
            <ac:spMk id="5" creationId="{606CCB34-7B7B-41A4-B8C5-269EF91DEF84}"/>
          </ac:spMkLst>
        </pc:spChg>
        <pc:spChg chg="add del mod">
          <ac:chgData name="Hume, Lindsey M" userId="3e7bd8b8-bdfd-455e-a444-92d4f2f0144b" providerId="ADAL" clId="{1452AE9A-B44E-4E94-A167-CE05821789D6}" dt="2020-11-03T19:42:57.229" v="1782" actId="478"/>
          <ac:spMkLst>
            <pc:docMk/>
            <pc:sldMk cId="1957587403" sldId="279"/>
            <ac:spMk id="7" creationId="{E70BF13B-E2EE-47AB-9928-CFC47AF93E6D}"/>
          </ac:spMkLst>
        </pc:spChg>
        <pc:spChg chg="add del mod">
          <ac:chgData name="Hume, Lindsey M" userId="3e7bd8b8-bdfd-455e-a444-92d4f2f0144b" providerId="ADAL" clId="{1452AE9A-B44E-4E94-A167-CE05821789D6}" dt="2020-11-04T06:26:38.542" v="15052" actId="478"/>
          <ac:spMkLst>
            <pc:docMk/>
            <pc:sldMk cId="1957587403" sldId="279"/>
            <ac:spMk id="8" creationId="{57132D25-20A0-41A7-BA34-8D46FE5CF57D}"/>
          </ac:spMkLst>
        </pc:spChg>
        <pc:spChg chg="mod">
          <ac:chgData name="Hume, Lindsey M" userId="3e7bd8b8-bdfd-455e-a444-92d4f2f0144b" providerId="ADAL" clId="{1452AE9A-B44E-4E94-A167-CE05821789D6}" dt="2020-11-04T05:21:58.693" v="13085" actId="1036"/>
          <ac:spMkLst>
            <pc:docMk/>
            <pc:sldMk cId="1957587403" sldId="279"/>
            <ac:spMk id="10" creationId="{C7D89A17-33D6-A04D-A261-C70AD5BC1E7C}"/>
          </ac:spMkLst>
        </pc:spChg>
        <pc:spChg chg="mod">
          <ac:chgData name="Hume, Lindsey M" userId="3e7bd8b8-bdfd-455e-a444-92d4f2f0144b" providerId="ADAL" clId="{1452AE9A-B44E-4E94-A167-CE05821789D6}" dt="2020-11-04T05:21:44.807" v="13067" actId="1036"/>
          <ac:spMkLst>
            <pc:docMk/>
            <pc:sldMk cId="1957587403" sldId="279"/>
            <ac:spMk id="16" creationId="{75B61CF8-A650-B04F-9966-D38056F73573}"/>
          </ac:spMkLst>
        </pc:spChg>
        <pc:spChg chg="mod">
          <ac:chgData name="Hume, Lindsey M" userId="3e7bd8b8-bdfd-455e-a444-92d4f2f0144b" providerId="ADAL" clId="{1452AE9A-B44E-4E94-A167-CE05821789D6}" dt="2020-11-04T05:21:55.371" v="13078" actId="1036"/>
          <ac:spMkLst>
            <pc:docMk/>
            <pc:sldMk cId="1957587403" sldId="279"/>
            <ac:spMk id="17" creationId="{F93FBE62-AE27-3243-9393-98994F9573B4}"/>
          </ac:spMkLst>
        </pc:spChg>
        <pc:spChg chg="mod">
          <ac:chgData name="Hume, Lindsey M" userId="3e7bd8b8-bdfd-455e-a444-92d4f2f0144b" providerId="ADAL" clId="{1452AE9A-B44E-4E94-A167-CE05821789D6}" dt="2020-11-04T05:21:22.359" v="13037" actId="1036"/>
          <ac:spMkLst>
            <pc:docMk/>
            <pc:sldMk cId="1957587403" sldId="279"/>
            <ac:spMk id="18" creationId="{772BB314-FBF1-FF41-A586-4516AF2A22BA}"/>
          </ac:spMkLst>
        </pc:spChg>
        <pc:spChg chg="mod">
          <ac:chgData name="Hume, Lindsey M" userId="3e7bd8b8-bdfd-455e-a444-92d4f2f0144b" providerId="ADAL" clId="{1452AE9A-B44E-4E94-A167-CE05821789D6}" dt="2020-11-04T05:21:37.739" v="13055" actId="1038"/>
          <ac:spMkLst>
            <pc:docMk/>
            <pc:sldMk cId="1957587403" sldId="279"/>
            <ac:spMk id="19" creationId="{3FCFDCB5-AE55-1640-BE6F-1021497A3509}"/>
          </ac:spMkLst>
        </pc:spChg>
        <pc:spChg chg="add del">
          <ac:chgData name="Hume, Lindsey M" userId="3e7bd8b8-bdfd-455e-a444-92d4f2f0144b" providerId="ADAL" clId="{1452AE9A-B44E-4E94-A167-CE05821789D6}" dt="2020-11-04T06:28:12.524" v="15092" actId="478"/>
          <ac:spMkLst>
            <pc:docMk/>
            <pc:sldMk cId="1957587403" sldId="279"/>
            <ac:spMk id="21" creationId="{EB3250B8-1F7C-4968-8BA4-3156C93BC292}"/>
          </ac:spMkLst>
        </pc:spChg>
        <pc:spChg chg="add">
          <ac:chgData name="Hume, Lindsey M" userId="3e7bd8b8-bdfd-455e-a444-92d4f2f0144b" providerId="ADAL" clId="{1452AE9A-B44E-4E94-A167-CE05821789D6}" dt="2020-11-04T06:28:12.835" v="15093" actId="22"/>
          <ac:spMkLst>
            <pc:docMk/>
            <pc:sldMk cId="1957587403" sldId="279"/>
            <ac:spMk id="23" creationId="{FD3D687E-834A-4F08-B8A1-180249AF992B}"/>
          </ac:spMkLst>
        </pc:spChg>
        <pc:graphicFrameChg chg="del">
          <ac:chgData name="Hume, Lindsey M" userId="3e7bd8b8-bdfd-455e-a444-92d4f2f0144b" providerId="ADAL" clId="{1452AE9A-B44E-4E94-A167-CE05821789D6}" dt="2020-11-03T19:42:37.443" v="1778" actId="478"/>
          <ac:graphicFrameMkLst>
            <pc:docMk/>
            <pc:sldMk cId="1957587403" sldId="279"/>
            <ac:graphicFrameMk id="4" creationId="{886F5425-AD5D-4C75-AC66-66EC6D35FE74}"/>
          </ac:graphicFrameMkLst>
        </pc:graphicFrameChg>
        <pc:graphicFrameChg chg="add mod modGraphic">
          <ac:chgData name="Hume, Lindsey M" userId="3e7bd8b8-bdfd-455e-a444-92d4f2f0144b" providerId="ADAL" clId="{1452AE9A-B44E-4E94-A167-CE05821789D6}" dt="2020-11-04T05:22:08.051" v="13086" actId="122"/>
          <ac:graphicFrameMkLst>
            <pc:docMk/>
            <pc:sldMk cId="1957587403" sldId="279"/>
            <ac:graphicFrameMk id="14" creationId="{83A3378F-82ED-40E7-9E9A-7979D5E9A9CD}"/>
          </ac:graphicFrameMkLst>
        </pc:graphicFrameChg>
      </pc:sldChg>
      <pc:sldChg chg="addSp delSp modSp add mod">
        <pc:chgData name="Hume, Lindsey M" userId="3e7bd8b8-bdfd-455e-a444-92d4f2f0144b" providerId="ADAL" clId="{1452AE9A-B44E-4E94-A167-CE05821789D6}" dt="2020-11-04T06:27:48.692" v="15081" actId="22"/>
        <pc:sldMkLst>
          <pc:docMk/>
          <pc:sldMk cId="2284706496" sldId="280"/>
        </pc:sldMkLst>
        <pc:spChg chg="del">
          <ac:chgData name="Hume, Lindsey M" userId="3e7bd8b8-bdfd-455e-a444-92d4f2f0144b" providerId="ADAL" clId="{1452AE9A-B44E-4E94-A167-CE05821789D6}" dt="2020-11-04T03:43:38.977" v="11563" actId="478"/>
          <ac:spMkLst>
            <pc:docMk/>
            <pc:sldMk cId="2284706496" sldId="280"/>
            <ac:spMk id="5" creationId="{606CCB34-7B7B-41A4-B8C5-269EF91DEF84}"/>
          </ac:spMkLst>
        </pc:spChg>
        <pc:spChg chg="add del mod">
          <ac:chgData name="Hume, Lindsey M" userId="3e7bd8b8-bdfd-455e-a444-92d4f2f0144b" providerId="ADAL" clId="{1452AE9A-B44E-4E94-A167-CE05821789D6}" dt="2020-11-04T06:26:02.819" v="15040" actId="478"/>
          <ac:spMkLst>
            <pc:docMk/>
            <pc:sldMk cId="2284706496" sldId="280"/>
            <ac:spMk id="6" creationId="{0BE72B23-5118-43EE-9CD9-CB27918BD2D0}"/>
          </ac:spMkLst>
        </pc:spChg>
        <pc:spChg chg="mod">
          <ac:chgData name="Hume, Lindsey M" userId="3e7bd8b8-bdfd-455e-a444-92d4f2f0144b" providerId="ADAL" clId="{1452AE9A-B44E-4E94-A167-CE05821789D6}" dt="2020-11-04T02:12:22.029" v="8709" actId="20577"/>
          <ac:spMkLst>
            <pc:docMk/>
            <pc:sldMk cId="2284706496" sldId="280"/>
            <ac:spMk id="7" creationId="{6B6DC9EE-A868-48B4-8FD2-BD91C3896245}"/>
          </ac:spMkLst>
        </pc:spChg>
        <pc:spChg chg="add">
          <ac:chgData name="Hume, Lindsey M" userId="3e7bd8b8-bdfd-455e-a444-92d4f2f0144b" providerId="ADAL" clId="{1452AE9A-B44E-4E94-A167-CE05821789D6}" dt="2020-11-04T06:26:03.153" v="15041" actId="22"/>
          <ac:spMkLst>
            <pc:docMk/>
            <pc:sldMk cId="2284706496" sldId="280"/>
            <ac:spMk id="8" creationId="{B75563F5-E7A2-437A-A80D-F16B9FAD4ECD}"/>
          </ac:spMkLst>
        </pc:spChg>
        <pc:spChg chg="add">
          <ac:chgData name="Hume, Lindsey M" userId="3e7bd8b8-bdfd-455e-a444-92d4f2f0144b" providerId="ADAL" clId="{1452AE9A-B44E-4E94-A167-CE05821789D6}" dt="2020-11-04T06:27:48.692" v="15081" actId="22"/>
          <ac:spMkLst>
            <pc:docMk/>
            <pc:sldMk cId="2284706496" sldId="280"/>
            <ac:spMk id="10" creationId="{CC8E1F6B-79B7-466C-875C-A368CCEAAC22}"/>
          </ac:spMkLst>
        </pc:spChg>
        <pc:spChg chg="del">
          <ac:chgData name="Hume, Lindsey M" userId="3e7bd8b8-bdfd-455e-a444-92d4f2f0144b" providerId="ADAL" clId="{1452AE9A-B44E-4E94-A167-CE05821789D6}" dt="2020-11-04T06:27:48.428" v="15080" actId="478"/>
          <ac:spMkLst>
            <pc:docMk/>
            <pc:sldMk cId="2284706496" sldId="280"/>
            <ac:spMk id="40" creationId="{69DC9333-FCD3-45C0-B8BC-2A04BD83D53B}"/>
          </ac:spMkLst>
        </pc:spChg>
        <pc:graphicFrameChg chg="mod">
          <ac:chgData name="Hume, Lindsey M" userId="3e7bd8b8-bdfd-455e-a444-92d4f2f0144b" providerId="ADAL" clId="{1452AE9A-B44E-4E94-A167-CE05821789D6}" dt="2020-11-04T03:37:44.426" v="11419" actId="1076"/>
          <ac:graphicFrameMkLst>
            <pc:docMk/>
            <pc:sldMk cId="2284706496" sldId="280"/>
            <ac:graphicFrameMk id="4" creationId="{886F5425-AD5D-4C75-AC66-66EC6D35FE74}"/>
          </ac:graphicFrameMkLst>
        </pc:graphicFrameChg>
        <pc:graphicFrameChg chg="add del mod modGraphic">
          <ac:chgData name="Hume, Lindsey M" userId="3e7bd8b8-bdfd-455e-a444-92d4f2f0144b" providerId="ADAL" clId="{1452AE9A-B44E-4E94-A167-CE05821789D6}" dt="2020-11-04T02:25:42.803" v="8828" actId="478"/>
          <ac:graphicFrameMkLst>
            <pc:docMk/>
            <pc:sldMk cId="2284706496" sldId="280"/>
            <ac:graphicFrameMk id="14" creationId="{F8D01BF7-CE25-4E09-B31B-A7C914120C74}"/>
          </ac:graphicFrameMkLst>
        </pc:graphicFrameChg>
        <pc:graphicFrameChg chg="add del mod modGraphic">
          <ac:chgData name="Hume, Lindsey M" userId="3e7bd8b8-bdfd-455e-a444-92d4f2f0144b" providerId="ADAL" clId="{1452AE9A-B44E-4E94-A167-CE05821789D6}" dt="2020-11-04T03:41:39.735" v="11521" actId="478"/>
          <ac:graphicFrameMkLst>
            <pc:docMk/>
            <pc:sldMk cId="2284706496" sldId="280"/>
            <ac:graphicFrameMk id="16" creationId="{062F94AD-17B9-4C61-844F-DCB0A5DE6AE3}"/>
          </ac:graphicFrameMkLst>
        </pc:graphicFrameChg>
      </pc:sldChg>
      <pc:sldChg chg="add del">
        <pc:chgData name="Hume, Lindsey M" userId="3e7bd8b8-bdfd-455e-a444-92d4f2f0144b" providerId="ADAL" clId="{1452AE9A-B44E-4E94-A167-CE05821789D6}" dt="2020-11-03T19:42:31.826" v="1769" actId="2696"/>
        <pc:sldMkLst>
          <pc:docMk/>
          <pc:sldMk cId="2326911707" sldId="280"/>
        </pc:sldMkLst>
      </pc:sldChg>
      <pc:sldChg chg="addSp delSp modSp add del mod">
        <pc:chgData name="Hume, Lindsey M" userId="3e7bd8b8-bdfd-455e-a444-92d4f2f0144b" providerId="ADAL" clId="{1452AE9A-B44E-4E94-A167-CE05821789D6}" dt="2020-11-04T06:27:57.273" v="15085" actId="22"/>
        <pc:sldMkLst>
          <pc:docMk/>
          <pc:sldMk cId="986809934" sldId="281"/>
        </pc:sldMkLst>
        <pc:spChg chg="mod">
          <ac:chgData name="Hume, Lindsey M" userId="3e7bd8b8-bdfd-455e-a444-92d4f2f0144b" providerId="ADAL" clId="{1452AE9A-B44E-4E94-A167-CE05821789D6}" dt="2020-11-03T20:43:56.514" v="3847" actId="20577"/>
          <ac:spMkLst>
            <pc:docMk/>
            <pc:sldMk cId="986809934" sldId="281"/>
            <ac:spMk id="2" creationId="{79A458E1-76CE-4C7D-B084-B637B5E52730}"/>
          </ac:spMkLst>
        </pc:spChg>
        <pc:spChg chg="del">
          <ac:chgData name="Hume, Lindsey M" userId="3e7bd8b8-bdfd-455e-a444-92d4f2f0144b" providerId="ADAL" clId="{1452AE9A-B44E-4E94-A167-CE05821789D6}" dt="2020-11-04T03:43:43.380" v="11565" actId="478"/>
          <ac:spMkLst>
            <pc:docMk/>
            <pc:sldMk cId="986809934" sldId="281"/>
            <ac:spMk id="5" creationId="{606CCB34-7B7B-41A4-B8C5-269EF91DEF84}"/>
          </ac:spMkLst>
        </pc:spChg>
        <pc:spChg chg="mod">
          <ac:chgData name="Hume, Lindsey M" userId="3e7bd8b8-bdfd-455e-a444-92d4f2f0144b" providerId="ADAL" clId="{1452AE9A-B44E-4E94-A167-CE05821789D6}" dt="2020-11-04T02:41:01.148" v="9502" actId="20577"/>
          <ac:spMkLst>
            <pc:docMk/>
            <pc:sldMk cId="986809934" sldId="281"/>
            <ac:spMk id="7" creationId="{6B6DC9EE-A868-48B4-8FD2-BD91C3896245}"/>
          </ac:spMkLst>
        </pc:spChg>
        <pc:spChg chg="add del">
          <ac:chgData name="Hume, Lindsey M" userId="3e7bd8b8-bdfd-455e-a444-92d4f2f0144b" providerId="ADAL" clId="{1452AE9A-B44E-4E94-A167-CE05821789D6}" dt="2020-11-04T03:46:47.431" v="11640" actId="478"/>
          <ac:spMkLst>
            <pc:docMk/>
            <pc:sldMk cId="986809934" sldId="281"/>
            <ac:spMk id="8" creationId="{11A2E11A-8C38-4945-8B99-A4AD15BA31F1}"/>
          </ac:spMkLst>
        </pc:spChg>
        <pc:spChg chg="add del">
          <ac:chgData name="Hume, Lindsey M" userId="3e7bd8b8-bdfd-455e-a444-92d4f2f0144b" providerId="ADAL" clId="{1452AE9A-B44E-4E94-A167-CE05821789D6}" dt="2020-11-04T06:26:12.821" v="15044" actId="478"/>
          <ac:spMkLst>
            <pc:docMk/>
            <pc:sldMk cId="986809934" sldId="281"/>
            <ac:spMk id="10" creationId="{55E323EB-F2F9-4576-AC0C-9F9198B69CAD}"/>
          </ac:spMkLst>
        </pc:spChg>
        <pc:spChg chg="add del">
          <ac:chgData name="Hume, Lindsey M" userId="3e7bd8b8-bdfd-455e-a444-92d4f2f0144b" providerId="ADAL" clId="{1452AE9A-B44E-4E94-A167-CE05821789D6}" dt="2020-11-04T06:27:56.832" v="15084" actId="478"/>
          <ac:spMkLst>
            <pc:docMk/>
            <pc:sldMk cId="986809934" sldId="281"/>
            <ac:spMk id="19" creationId="{A37AC0DB-F95A-460A-B91C-3B532DAAEF6A}"/>
          </ac:spMkLst>
        </pc:spChg>
        <pc:spChg chg="add">
          <ac:chgData name="Hume, Lindsey M" userId="3e7bd8b8-bdfd-455e-a444-92d4f2f0144b" providerId="ADAL" clId="{1452AE9A-B44E-4E94-A167-CE05821789D6}" dt="2020-11-04T06:27:57.273" v="15085" actId="22"/>
          <ac:spMkLst>
            <pc:docMk/>
            <pc:sldMk cId="986809934" sldId="281"/>
            <ac:spMk id="21" creationId="{CE00DAE9-28F1-45A9-A4CC-69EBEBDF98BA}"/>
          </ac:spMkLst>
        </pc:spChg>
        <pc:graphicFrameChg chg="mod">
          <ac:chgData name="Hume, Lindsey M" userId="3e7bd8b8-bdfd-455e-a444-92d4f2f0144b" providerId="ADAL" clId="{1452AE9A-B44E-4E94-A167-CE05821789D6}" dt="2020-11-04T03:38:02.168" v="11421" actId="1076"/>
          <ac:graphicFrameMkLst>
            <pc:docMk/>
            <pc:sldMk cId="986809934" sldId="281"/>
            <ac:graphicFrameMk id="4" creationId="{886F5425-AD5D-4C75-AC66-66EC6D35FE74}"/>
          </ac:graphicFrameMkLst>
        </pc:graphicFrameChg>
        <pc:graphicFrameChg chg="add del mod modGraphic">
          <ac:chgData name="Hume, Lindsey M" userId="3e7bd8b8-bdfd-455e-a444-92d4f2f0144b" providerId="ADAL" clId="{1452AE9A-B44E-4E94-A167-CE05821789D6}" dt="2020-11-04T02:56:35.646" v="9678" actId="478"/>
          <ac:graphicFrameMkLst>
            <pc:docMk/>
            <pc:sldMk cId="986809934" sldId="281"/>
            <ac:graphicFrameMk id="6" creationId="{D2B18217-0B1B-4DC8-814E-823C8BB5AE01}"/>
          </ac:graphicFrameMkLst>
        </pc:graphicFrameChg>
      </pc:sldChg>
      <pc:sldChg chg="modSp new del mod">
        <pc:chgData name="Hume, Lindsey M" userId="3e7bd8b8-bdfd-455e-a444-92d4f2f0144b" providerId="ADAL" clId="{1452AE9A-B44E-4E94-A167-CE05821789D6}" dt="2020-11-03T21:53:06.022" v="3902" actId="2696"/>
        <pc:sldMkLst>
          <pc:docMk/>
          <pc:sldMk cId="902290515" sldId="282"/>
        </pc:sldMkLst>
        <pc:spChg chg="mod">
          <ac:chgData name="Hume, Lindsey M" userId="3e7bd8b8-bdfd-455e-a444-92d4f2f0144b" providerId="ADAL" clId="{1452AE9A-B44E-4E94-A167-CE05821789D6}" dt="2020-11-03T21:53:02.449" v="3901" actId="20577"/>
          <ac:spMkLst>
            <pc:docMk/>
            <pc:sldMk cId="902290515" sldId="282"/>
            <ac:spMk id="2" creationId="{46688499-01F7-404F-866B-88C032E59E10}"/>
          </ac:spMkLst>
        </pc:spChg>
      </pc:sldChg>
      <pc:sldChg chg="addSp delSp modSp add mod">
        <pc:chgData name="Hume, Lindsey M" userId="3e7bd8b8-bdfd-455e-a444-92d4f2f0144b" providerId="ADAL" clId="{1452AE9A-B44E-4E94-A167-CE05821789D6}" dt="2020-11-04T06:28:05.299" v="15089" actId="22"/>
        <pc:sldMkLst>
          <pc:docMk/>
          <pc:sldMk cId="2288041429" sldId="282"/>
        </pc:sldMkLst>
        <pc:spChg chg="mod">
          <ac:chgData name="Hume, Lindsey M" userId="3e7bd8b8-bdfd-455e-a444-92d4f2f0144b" providerId="ADAL" clId="{1452AE9A-B44E-4E94-A167-CE05821789D6}" dt="2020-11-03T21:53:28.269" v="3945" actId="20577"/>
          <ac:spMkLst>
            <pc:docMk/>
            <pc:sldMk cId="2288041429" sldId="282"/>
            <ac:spMk id="2" creationId="{79A458E1-76CE-4C7D-B084-B637B5E52730}"/>
          </ac:spMkLst>
        </pc:spChg>
        <pc:spChg chg="del">
          <ac:chgData name="Hume, Lindsey M" userId="3e7bd8b8-bdfd-455e-a444-92d4f2f0144b" providerId="ADAL" clId="{1452AE9A-B44E-4E94-A167-CE05821789D6}" dt="2020-11-04T03:43:49.097" v="11567" actId="478"/>
          <ac:spMkLst>
            <pc:docMk/>
            <pc:sldMk cId="2288041429" sldId="282"/>
            <ac:spMk id="5" creationId="{606CCB34-7B7B-41A4-B8C5-269EF91DEF84}"/>
          </ac:spMkLst>
        </pc:spChg>
        <pc:spChg chg="add del">
          <ac:chgData name="Hume, Lindsey M" userId="3e7bd8b8-bdfd-455e-a444-92d4f2f0144b" providerId="ADAL" clId="{1452AE9A-B44E-4E94-A167-CE05821789D6}" dt="2020-11-04T03:46:51.082" v="11642" actId="478"/>
          <ac:spMkLst>
            <pc:docMk/>
            <pc:sldMk cId="2288041429" sldId="282"/>
            <ac:spMk id="6" creationId="{DD120234-B162-4AC7-BD70-6028381F9B01}"/>
          </ac:spMkLst>
        </pc:spChg>
        <pc:spChg chg="mod">
          <ac:chgData name="Hume, Lindsey M" userId="3e7bd8b8-bdfd-455e-a444-92d4f2f0144b" providerId="ADAL" clId="{1452AE9A-B44E-4E94-A167-CE05821789D6}" dt="2020-11-04T05:14:46.570" v="12979" actId="1076"/>
          <ac:spMkLst>
            <pc:docMk/>
            <pc:sldMk cId="2288041429" sldId="282"/>
            <ac:spMk id="7" creationId="{6B6DC9EE-A868-48B4-8FD2-BD91C3896245}"/>
          </ac:spMkLst>
        </pc:spChg>
        <pc:spChg chg="add del">
          <ac:chgData name="Hume, Lindsey M" userId="3e7bd8b8-bdfd-455e-a444-92d4f2f0144b" providerId="ADAL" clId="{1452AE9A-B44E-4E94-A167-CE05821789D6}" dt="2020-11-04T06:26:28.680" v="15048" actId="478"/>
          <ac:spMkLst>
            <pc:docMk/>
            <pc:sldMk cId="2288041429" sldId="282"/>
            <ac:spMk id="8" creationId="{7F8BA1F4-20A7-4A25-9AD4-36509E9F9902}"/>
          </ac:spMkLst>
        </pc:spChg>
        <pc:spChg chg="add del">
          <ac:chgData name="Hume, Lindsey M" userId="3e7bd8b8-bdfd-455e-a444-92d4f2f0144b" providerId="ADAL" clId="{1452AE9A-B44E-4E94-A167-CE05821789D6}" dt="2020-11-04T06:28:04.977" v="15088" actId="478"/>
          <ac:spMkLst>
            <pc:docMk/>
            <pc:sldMk cId="2288041429" sldId="282"/>
            <ac:spMk id="10" creationId="{82458009-08DE-4A2A-B190-9C4909D23CAC}"/>
          </ac:spMkLst>
        </pc:spChg>
        <pc:spChg chg="add">
          <ac:chgData name="Hume, Lindsey M" userId="3e7bd8b8-bdfd-455e-a444-92d4f2f0144b" providerId="ADAL" clId="{1452AE9A-B44E-4E94-A167-CE05821789D6}" dt="2020-11-04T06:28:05.299" v="15089" actId="22"/>
          <ac:spMkLst>
            <pc:docMk/>
            <pc:sldMk cId="2288041429" sldId="282"/>
            <ac:spMk id="19" creationId="{A9E7B5A5-F135-404F-88D2-CB37EC24F1D8}"/>
          </ac:spMkLst>
        </pc:spChg>
        <pc:graphicFrameChg chg="mod">
          <ac:chgData name="Hume, Lindsey M" userId="3e7bd8b8-bdfd-455e-a444-92d4f2f0144b" providerId="ADAL" clId="{1452AE9A-B44E-4E94-A167-CE05821789D6}" dt="2020-11-04T03:38:11.620" v="11422" actId="1076"/>
          <ac:graphicFrameMkLst>
            <pc:docMk/>
            <pc:sldMk cId="2288041429" sldId="282"/>
            <ac:graphicFrameMk id="4" creationId="{886F5425-AD5D-4C75-AC66-66EC6D35FE74}"/>
          </ac:graphicFrameMkLst>
        </pc:graphicFrameChg>
      </pc:sldChg>
      <pc:sldChg chg="addSp delSp modSp add mod modClrScheme delDesignElem chgLayout">
        <pc:chgData name="Hume, Lindsey M" userId="3e7bd8b8-bdfd-455e-a444-92d4f2f0144b" providerId="ADAL" clId="{1452AE9A-B44E-4E94-A167-CE05821789D6}" dt="2020-11-06T01:14:25.250" v="15405" actId="700"/>
        <pc:sldMkLst>
          <pc:docMk/>
          <pc:sldMk cId="996946700" sldId="283"/>
        </pc:sldMkLst>
        <pc:spChg chg="mod ord">
          <ac:chgData name="Hume, Lindsey M" userId="3e7bd8b8-bdfd-455e-a444-92d4f2f0144b" providerId="ADAL" clId="{1452AE9A-B44E-4E94-A167-CE05821789D6}" dt="2020-11-06T01:14:25.250" v="15405" actId="700"/>
          <ac:spMkLst>
            <pc:docMk/>
            <pc:sldMk cId="996946700" sldId="283"/>
            <ac:spMk id="2" creationId="{79A458E1-76CE-4C7D-B084-B637B5E52730}"/>
          </ac:spMkLst>
        </pc:spChg>
        <pc:spChg chg="mod ord">
          <ac:chgData name="Hume, Lindsey M" userId="3e7bd8b8-bdfd-455e-a444-92d4f2f0144b" providerId="ADAL" clId="{1452AE9A-B44E-4E94-A167-CE05821789D6}" dt="2020-11-06T01:14:25.250" v="15405" actId="700"/>
          <ac:spMkLst>
            <pc:docMk/>
            <pc:sldMk cId="996946700" sldId="283"/>
            <ac:spMk id="3" creationId="{7C8856B4-2496-4EEE-AC00-F5DDD3388171}"/>
          </ac:spMkLst>
        </pc:spChg>
        <pc:spChg chg="del">
          <ac:chgData name="Hume, Lindsey M" userId="3e7bd8b8-bdfd-455e-a444-92d4f2f0144b" providerId="ADAL" clId="{1452AE9A-B44E-4E94-A167-CE05821789D6}" dt="2020-11-04T03:43:54.421" v="11569" actId="478"/>
          <ac:spMkLst>
            <pc:docMk/>
            <pc:sldMk cId="996946700" sldId="283"/>
            <ac:spMk id="5" creationId="{606CCB34-7B7B-41A4-B8C5-269EF91DEF84}"/>
          </ac:spMkLst>
        </pc:spChg>
        <pc:spChg chg="mod">
          <ac:chgData name="Hume, Lindsey M" userId="3e7bd8b8-bdfd-455e-a444-92d4f2f0144b" providerId="ADAL" clId="{1452AE9A-B44E-4E94-A167-CE05821789D6}" dt="2020-11-04T01:16:31.497" v="7225" actId="1076"/>
          <ac:spMkLst>
            <pc:docMk/>
            <pc:sldMk cId="996946700" sldId="283"/>
            <ac:spMk id="7" creationId="{6B6DC9EE-A868-48B4-8FD2-BD91C3896245}"/>
          </ac:spMkLst>
        </pc:spChg>
        <pc:spChg chg="add del">
          <ac:chgData name="Hume, Lindsey M" userId="3e7bd8b8-bdfd-455e-a444-92d4f2f0144b" providerId="ADAL" clId="{1452AE9A-B44E-4E94-A167-CE05821789D6}" dt="2020-11-04T03:46:56.148" v="11644" actId="478"/>
          <ac:spMkLst>
            <pc:docMk/>
            <pc:sldMk cId="996946700" sldId="283"/>
            <ac:spMk id="8" creationId="{76001243-560D-40D6-99ED-36CA50D273C6}"/>
          </ac:spMkLst>
        </pc:spChg>
        <pc:spChg chg="del">
          <ac:chgData name="Hume, Lindsey M" userId="3e7bd8b8-bdfd-455e-a444-92d4f2f0144b" providerId="ADAL" clId="{1452AE9A-B44E-4E94-A167-CE05821789D6}" dt="2020-11-06T01:14:25.250" v="15405" actId="700"/>
          <ac:spMkLst>
            <pc:docMk/>
            <pc:sldMk cId="996946700" sldId="283"/>
            <ac:spMk id="9" creationId="{0D1D8088-559A-46A5-A801-CDF0B9476BED}"/>
          </ac:spMkLst>
        </pc:spChg>
        <pc:spChg chg="add del">
          <ac:chgData name="Hume, Lindsey M" userId="3e7bd8b8-bdfd-455e-a444-92d4f2f0144b" providerId="ADAL" clId="{1452AE9A-B44E-4E94-A167-CE05821789D6}" dt="2020-11-04T05:57:29.867" v="14387" actId="478"/>
          <ac:spMkLst>
            <pc:docMk/>
            <pc:sldMk cId="996946700" sldId="283"/>
            <ac:spMk id="10" creationId="{BA222F83-2E3B-45A6-A7D7-A8C7E4D4E2AB}"/>
          </ac:spMkLst>
        </pc:spChg>
        <pc:spChg chg="del">
          <ac:chgData name="Hume, Lindsey M" userId="3e7bd8b8-bdfd-455e-a444-92d4f2f0144b" providerId="ADAL" clId="{1452AE9A-B44E-4E94-A167-CE05821789D6}" dt="2020-11-06T01:14:25.250" v="15405" actId="700"/>
          <ac:spMkLst>
            <pc:docMk/>
            <pc:sldMk cId="996946700" sldId="283"/>
            <ac:spMk id="15" creationId="{3776B14B-F2F4-4825-8DA8-8C7A0F2B3960}"/>
          </ac:spMkLst>
        </pc:spChg>
        <pc:grpChg chg="del">
          <ac:chgData name="Hume, Lindsey M" userId="3e7bd8b8-bdfd-455e-a444-92d4f2f0144b" providerId="ADAL" clId="{1452AE9A-B44E-4E94-A167-CE05821789D6}" dt="2020-11-06T01:14:25.250" v="15405" actId="700"/>
          <ac:grpSpMkLst>
            <pc:docMk/>
            <pc:sldMk cId="996946700" sldId="283"/>
            <ac:grpSpMk id="11" creationId="{83E2E96F-17F7-4C8C-BDF1-6BB90A0C1D7F}"/>
          </ac:grpSpMkLst>
        </pc:grpChg>
        <pc:graphicFrameChg chg="mod ord">
          <ac:chgData name="Hume, Lindsey M" userId="3e7bd8b8-bdfd-455e-a444-92d4f2f0144b" providerId="ADAL" clId="{1452AE9A-B44E-4E94-A167-CE05821789D6}" dt="2020-11-06T01:14:25.250" v="15405" actId="700"/>
          <ac:graphicFrameMkLst>
            <pc:docMk/>
            <pc:sldMk cId="996946700" sldId="283"/>
            <ac:graphicFrameMk id="4" creationId="{886F5425-AD5D-4C75-AC66-66EC6D35FE74}"/>
          </ac:graphicFrameMkLst>
        </pc:graphicFrameChg>
        <pc:graphicFrameChg chg="add del mod modGraphic">
          <ac:chgData name="Hume, Lindsey M" userId="3e7bd8b8-bdfd-455e-a444-92d4f2f0144b" providerId="ADAL" clId="{1452AE9A-B44E-4E94-A167-CE05821789D6}" dt="2020-11-04T03:02:09.706" v="10252" actId="478"/>
          <ac:graphicFrameMkLst>
            <pc:docMk/>
            <pc:sldMk cId="996946700" sldId="283"/>
            <ac:graphicFrameMk id="6" creationId="{353DCB1D-A930-4D61-9119-A13CD9D1CD5D}"/>
          </ac:graphicFrameMkLst>
        </pc:graphicFrameChg>
      </pc:sldChg>
      <pc:sldChg chg="addSp delSp modSp add mod modClrScheme delDesignElem chgLayout">
        <pc:chgData name="Hume, Lindsey M" userId="3e7bd8b8-bdfd-455e-a444-92d4f2f0144b" providerId="ADAL" clId="{1452AE9A-B44E-4E94-A167-CE05821789D6}" dt="2020-11-06T01:14:36.926" v="15407" actId="700"/>
        <pc:sldMkLst>
          <pc:docMk/>
          <pc:sldMk cId="741370532" sldId="284"/>
        </pc:sldMkLst>
        <pc:spChg chg="mod ord">
          <ac:chgData name="Hume, Lindsey M" userId="3e7bd8b8-bdfd-455e-a444-92d4f2f0144b" providerId="ADAL" clId="{1452AE9A-B44E-4E94-A167-CE05821789D6}" dt="2020-11-06T01:14:36.926" v="15407" actId="700"/>
          <ac:spMkLst>
            <pc:docMk/>
            <pc:sldMk cId="741370532" sldId="284"/>
            <ac:spMk id="2" creationId="{79A458E1-76CE-4C7D-B084-B637B5E52730}"/>
          </ac:spMkLst>
        </pc:spChg>
        <pc:spChg chg="mod ord">
          <ac:chgData name="Hume, Lindsey M" userId="3e7bd8b8-bdfd-455e-a444-92d4f2f0144b" providerId="ADAL" clId="{1452AE9A-B44E-4E94-A167-CE05821789D6}" dt="2020-11-06T01:14:36.926" v="15407" actId="700"/>
          <ac:spMkLst>
            <pc:docMk/>
            <pc:sldMk cId="741370532" sldId="284"/>
            <ac:spMk id="3" creationId="{7C8856B4-2496-4EEE-AC00-F5DDD3388171}"/>
          </ac:spMkLst>
        </pc:spChg>
        <pc:spChg chg="del">
          <ac:chgData name="Hume, Lindsey M" userId="3e7bd8b8-bdfd-455e-a444-92d4f2f0144b" providerId="ADAL" clId="{1452AE9A-B44E-4E94-A167-CE05821789D6}" dt="2020-11-04T03:43:58.909" v="11571" actId="478"/>
          <ac:spMkLst>
            <pc:docMk/>
            <pc:sldMk cId="741370532" sldId="284"/>
            <ac:spMk id="5" creationId="{606CCB34-7B7B-41A4-B8C5-269EF91DEF84}"/>
          </ac:spMkLst>
        </pc:spChg>
        <pc:spChg chg="add del">
          <ac:chgData name="Hume, Lindsey M" userId="3e7bd8b8-bdfd-455e-a444-92d4f2f0144b" providerId="ADAL" clId="{1452AE9A-B44E-4E94-A167-CE05821789D6}" dt="2020-11-04T03:47:00.247" v="11646" actId="478"/>
          <ac:spMkLst>
            <pc:docMk/>
            <pc:sldMk cId="741370532" sldId="284"/>
            <ac:spMk id="6" creationId="{49D04F03-BBC2-450D-A9A8-F0D6CA7B187A}"/>
          </ac:spMkLst>
        </pc:spChg>
        <pc:spChg chg="mod">
          <ac:chgData name="Hume, Lindsey M" userId="3e7bd8b8-bdfd-455e-a444-92d4f2f0144b" providerId="ADAL" clId="{1452AE9A-B44E-4E94-A167-CE05821789D6}" dt="2020-11-04T05:53:57.607" v="13731" actId="20577"/>
          <ac:spMkLst>
            <pc:docMk/>
            <pc:sldMk cId="741370532" sldId="284"/>
            <ac:spMk id="7" creationId="{6B6DC9EE-A868-48B4-8FD2-BD91C3896245}"/>
          </ac:spMkLst>
        </pc:spChg>
        <pc:spChg chg="add del">
          <ac:chgData name="Hume, Lindsey M" userId="3e7bd8b8-bdfd-455e-a444-92d4f2f0144b" providerId="ADAL" clId="{1452AE9A-B44E-4E94-A167-CE05821789D6}" dt="2020-11-04T05:57:41.250" v="14389" actId="478"/>
          <ac:spMkLst>
            <pc:docMk/>
            <pc:sldMk cId="741370532" sldId="284"/>
            <ac:spMk id="8" creationId="{F326CA40-63B9-4CBF-935E-D4D32CB58579}"/>
          </ac:spMkLst>
        </pc:spChg>
        <pc:spChg chg="del">
          <ac:chgData name="Hume, Lindsey M" userId="3e7bd8b8-bdfd-455e-a444-92d4f2f0144b" providerId="ADAL" clId="{1452AE9A-B44E-4E94-A167-CE05821789D6}" dt="2020-11-06T01:14:36.926" v="15407" actId="700"/>
          <ac:spMkLst>
            <pc:docMk/>
            <pc:sldMk cId="741370532" sldId="284"/>
            <ac:spMk id="9" creationId="{0D1D8088-559A-46A5-A801-CDF0B9476BED}"/>
          </ac:spMkLst>
        </pc:spChg>
        <pc:spChg chg="del">
          <ac:chgData name="Hume, Lindsey M" userId="3e7bd8b8-bdfd-455e-a444-92d4f2f0144b" providerId="ADAL" clId="{1452AE9A-B44E-4E94-A167-CE05821789D6}" dt="2020-11-06T01:14:36.926" v="15407" actId="700"/>
          <ac:spMkLst>
            <pc:docMk/>
            <pc:sldMk cId="741370532" sldId="284"/>
            <ac:spMk id="15" creationId="{3776B14B-F2F4-4825-8DA8-8C7A0F2B3960}"/>
          </ac:spMkLst>
        </pc:spChg>
        <pc:grpChg chg="del">
          <ac:chgData name="Hume, Lindsey M" userId="3e7bd8b8-bdfd-455e-a444-92d4f2f0144b" providerId="ADAL" clId="{1452AE9A-B44E-4E94-A167-CE05821789D6}" dt="2020-11-06T01:14:36.926" v="15407" actId="700"/>
          <ac:grpSpMkLst>
            <pc:docMk/>
            <pc:sldMk cId="741370532" sldId="284"/>
            <ac:grpSpMk id="11" creationId="{83E2E96F-17F7-4C8C-BDF1-6BB90A0C1D7F}"/>
          </ac:grpSpMkLst>
        </pc:grpChg>
        <pc:graphicFrameChg chg="mod ord">
          <ac:chgData name="Hume, Lindsey M" userId="3e7bd8b8-bdfd-455e-a444-92d4f2f0144b" providerId="ADAL" clId="{1452AE9A-B44E-4E94-A167-CE05821789D6}" dt="2020-11-06T01:14:36.926" v="15407" actId="700"/>
          <ac:graphicFrameMkLst>
            <pc:docMk/>
            <pc:sldMk cId="741370532" sldId="284"/>
            <ac:graphicFrameMk id="4" creationId="{886F5425-AD5D-4C75-AC66-66EC6D35FE74}"/>
          </ac:graphicFrameMkLst>
        </pc:graphicFrameChg>
        <pc:graphicFrameChg chg="add del mod modGraphic">
          <ac:chgData name="Hume, Lindsey M" userId="3e7bd8b8-bdfd-455e-a444-92d4f2f0144b" providerId="ADAL" clId="{1452AE9A-B44E-4E94-A167-CE05821789D6}" dt="2020-11-04T05:55:31.205" v="14167" actId="478"/>
          <ac:graphicFrameMkLst>
            <pc:docMk/>
            <pc:sldMk cId="741370532" sldId="284"/>
            <ac:graphicFrameMk id="10" creationId="{BF3F50DF-43A8-4E90-B162-26CACC16081B}"/>
          </ac:graphicFrameMkLst>
        </pc:graphicFrameChg>
      </pc:sldChg>
      <pc:sldChg chg="addSp delSp modSp add mod modClrScheme delDesignElem chgLayout">
        <pc:chgData name="Hume, Lindsey M" userId="3e7bd8b8-bdfd-455e-a444-92d4f2f0144b" providerId="ADAL" clId="{1452AE9A-B44E-4E94-A167-CE05821789D6}" dt="2020-11-06T01:14:31.371" v="15406" actId="700"/>
        <pc:sldMkLst>
          <pc:docMk/>
          <pc:sldMk cId="1228737819" sldId="285"/>
        </pc:sldMkLst>
        <pc:spChg chg="mod ord">
          <ac:chgData name="Hume, Lindsey M" userId="3e7bd8b8-bdfd-455e-a444-92d4f2f0144b" providerId="ADAL" clId="{1452AE9A-B44E-4E94-A167-CE05821789D6}" dt="2020-11-06T01:14:31.371" v="15406" actId="700"/>
          <ac:spMkLst>
            <pc:docMk/>
            <pc:sldMk cId="1228737819" sldId="285"/>
            <ac:spMk id="2" creationId="{79A458E1-76CE-4C7D-B084-B637B5E52730}"/>
          </ac:spMkLst>
        </pc:spChg>
        <pc:spChg chg="mod ord">
          <ac:chgData name="Hume, Lindsey M" userId="3e7bd8b8-bdfd-455e-a444-92d4f2f0144b" providerId="ADAL" clId="{1452AE9A-B44E-4E94-A167-CE05821789D6}" dt="2020-11-06T01:14:31.371" v="15406" actId="700"/>
          <ac:spMkLst>
            <pc:docMk/>
            <pc:sldMk cId="1228737819" sldId="285"/>
            <ac:spMk id="3" creationId="{7C8856B4-2496-4EEE-AC00-F5DDD3388171}"/>
          </ac:spMkLst>
        </pc:spChg>
        <pc:spChg chg="del">
          <ac:chgData name="Hume, Lindsey M" userId="3e7bd8b8-bdfd-455e-a444-92d4f2f0144b" providerId="ADAL" clId="{1452AE9A-B44E-4E94-A167-CE05821789D6}" dt="2020-11-04T03:44:18.582" v="11575" actId="478"/>
          <ac:spMkLst>
            <pc:docMk/>
            <pc:sldMk cId="1228737819" sldId="285"/>
            <ac:spMk id="5" creationId="{606CCB34-7B7B-41A4-B8C5-269EF91DEF84}"/>
          </ac:spMkLst>
        </pc:spChg>
        <pc:spChg chg="mod">
          <ac:chgData name="Hume, Lindsey M" userId="3e7bd8b8-bdfd-455e-a444-92d4f2f0144b" providerId="ADAL" clId="{1452AE9A-B44E-4E94-A167-CE05821789D6}" dt="2020-11-04T03:03:24.015" v="10399" actId="20577"/>
          <ac:spMkLst>
            <pc:docMk/>
            <pc:sldMk cId="1228737819" sldId="285"/>
            <ac:spMk id="7" creationId="{6B6DC9EE-A868-48B4-8FD2-BD91C3896245}"/>
          </ac:spMkLst>
        </pc:spChg>
        <pc:spChg chg="add del">
          <ac:chgData name="Hume, Lindsey M" userId="3e7bd8b8-bdfd-455e-a444-92d4f2f0144b" providerId="ADAL" clId="{1452AE9A-B44E-4E94-A167-CE05821789D6}" dt="2020-11-04T03:47:09.225" v="11650" actId="478"/>
          <ac:spMkLst>
            <pc:docMk/>
            <pc:sldMk cId="1228737819" sldId="285"/>
            <ac:spMk id="8" creationId="{25C289BD-D1F0-485E-9AD6-CF91CD0E1AF5}"/>
          </ac:spMkLst>
        </pc:spChg>
        <pc:spChg chg="del">
          <ac:chgData name="Hume, Lindsey M" userId="3e7bd8b8-bdfd-455e-a444-92d4f2f0144b" providerId="ADAL" clId="{1452AE9A-B44E-4E94-A167-CE05821789D6}" dt="2020-11-06T01:14:31.371" v="15406" actId="700"/>
          <ac:spMkLst>
            <pc:docMk/>
            <pc:sldMk cId="1228737819" sldId="285"/>
            <ac:spMk id="9" creationId="{0D1D8088-559A-46A5-A801-CDF0B9476BED}"/>
          </ac:spMkLst>
        </pc:spChg>
        <pc:spChg chg="add del">
          <ac:chgData name="Hume, Lindsey M" userId="3e7bd8b8-bdfd-455e-a444-92d4f2f0144b" providerId="ADAL" clId="{1452AE9A-B44E-4E94-A167-CE05821789D6}" dt="2020-11-04T05:57:34.457" v="14388" actId="478"/>
          <ac:spMkLst>
            <pc:docMk/>
            <pc:sldMk cId="1228737819" sldId="285"/>
            <ac:spMk id="10" creationId="{6F420D7B-D017-4F34-B5B5-AF56EA460850}"/>
          </ac:spMkLst>
        </pc:spChg>
        <pc:spChg chg="del">
          <ac:chgData name="Hume, Lindsey M" userId="3e7bd8b8-bdfd-455e-a444-92d4f2f0144b" providerId="ADAL" clId="{1452AE9A-B44E-4E94-A167-CE05821789D6}" dt="2020-11-06T01:14:31.371" v="15406" actId="700"/>
          <ac:spMkLst>
            <pc:docMk/>
            <pc:sldMk cId="1228737819" sldId="285"/>
            <ac:spMk id="15" creationId="{3776B14B-F2F4-4825-8DA8-8C7A0F2B3960}"/>
          </ac:spMkLst>
        </pc:spChg>
        <pc:grpChg chg="del">
          <ac:chgData name="Hume, Lindsey M" userId="3e7bd8b8-bdfd-455e-a444-92d4f2f0144b" providerId="ADAL" clId="{1452AE9A-B44E-4E94-A167-CE05821789D6}" dt="2020-11-06T01:14:31.371" v="15406" actId="700"/>
          <ac:grpSpMkLst>
            <pc:docMk/>
            <pc:sldMk cId="1228737819" sldId="285"/>
            <ac:grpSpMk id="11" creationId="{83E2E96F-17F7-4C8C-BDF1-6BB90A0C1D7F}"/>
          </ac:grpSpMkLst>
        </pc:grpChg>
        <pc:graphicFrameChg chg="mod ord">
          <ac:chgData name="Hume, Lindsey M" userId="3e7bd8b8-bdfd-455e-a444-92d4f2f0144b" providerId="ADAL" clId="{1452AE9A-B44E-4E94-A167-CE05821789D6}" dt="2020-11-06T01:14:31.371" v="15406" actId="700"/>
          <ac:graphicFrameMkLst>
            <pc:docMk/>
            <pc:sldMk cId="1228737819" sldId="285"/>
            <ac:graphicFrameMk id="4" creationId="{886F5425-AD5D-4C75-AC66-66EC6D35FE74}"/>
          </ac:graphicFrameMkLst>
        </pc:graphicFrameChg>
        <pc:graphicFrameChg chg="add del mod modGraphic">
          <ac:chgData name="Hume, Lindsey M" userId="3e7bd8b8-bdfd-455e-a444-92d4f2f0144b" providerId="ADAL" clId="{1452AE9A-B44E-4E94-A167-CE05821789D6}" dt="2020-11-04T03:08:53.516" v="10520" actId="478"/>
          <ac:graphicFrameMkLst>
            <pc:docMk/>
            <pc:sldMk cId="1228737819" sldId="285"/>
            <ac:graphicFrameMk id="6" creationId="{09BB4F98-2FB8-4308-84BE-C62C172AC02B}"/>
          </ac:graphicFrameMkLst>
        </pc:graphicFrameChg>
      </pc:sldChg>
      <pc:sldChg chg="addSp delSp modSp add mod">
        <pc:chgData name="Hume, Lindsey M" userId="3e7bd8b8-bdfd-455e-a444-92d4f2f0144b" providerId="ADAL" clId="{1452AE9A-B44E-4E94-A167-CE05821789D6}" dt="2020-11-04T06:28:16.425" v="15095" actId="22"/>
        <pc:sldMkLst>
          <pc:docMk/>
          <pc:sldMk cId="2760092311" sldId="286"/>
        </pc:sldMkLst>
        <pc:spChg chg="mod">
          <ac:chgData name="Hume, Lindsey M" userId="3e7bd8b8-bdfd-455e-a444-92d4f2f0144b" providerId="ADAL" clId="{1452AE9A-B44E-4E94-A167-CE05821789D6}" dt="2020-11-04T04:45:44.532" v="12952" actId="20577"/>
          <ac:spMkLst>
            <pc:docMk/>
            <pc:sldMk cId="2760092311" sldId="286"/>
            <ac:spMk id="2" creationId="{79A458E1-76CE-4C7D-B084-B637B5E52730}"/>
          </ac:spMkLst>
        </pc:spChg>
        <pc:spChg chg="add del mod">
          <ac:chgData name="Hume, Lindsey M" userId="3e7bd8b8-bdfd-455e-a444-92d4f2f0144b" providerId="ADAL" clId="{1452AE9A-B44E-4E94-A167-CE05821789D6}" dt="2020-11-04T06:26:43.277" v="15054" actId="478"/>
          <ac:spMkLst>
            <pc:docMk/>
            <pc:sldMk cId="2760092311" sldId="286"/>
            <ac:spMk id="4" creationId="{62987AA7-4A5E-408F-A39F-0FBC862C0FBC}"/>
          </ac:spMkLst>
        </pc:spChg>
        <pc:spChg chg="del">
          <ac:chgData name="Hume, Lindsey M" userId="3e7bd8b8-bdfd-455e-a444-92d4f2f0144b" providerId="ADAL" clId="{1452AE9A-B44E-4E94-A167-CE05821789D6}" dt="2020-11-04T03:44:27.328" v="11579" actId="478"/>
          <ac:spMkLst>
            <pc:docMk/>
            <pc:sldMk cId="2760092311" sldId="286"/>
            <ac:spMk id="5" creationId="{606CCB34-7B7B-41A4-B8C5-269EF91DEF84}"/>
          </ac:spMkLst>
        </pc:spChg>
        <pc:spChg chg="add del">
          <ac:chgData name="Hume, Lindsey M" userId="3e7bd8b8-bdfd-455e-a444-92d4f2f0144b" providerId="ADAL" clId="{1452AE9A-B44E-4E94-A167-CE05821789D6}" dt="2020-11-04T06:28:16.166" v="15094" actId="478"/>
          <ac:spMkLst>
            <pc:docMk/>
            <pc:sldMk cId="2760092311" sldId="286"/>
            <ac:spMk id="6" creationId="{B722DEEE-22C4-45E7-A47E-3BFDEE074AEE}"/>
          </ac:spMkLst>
        </pc:spChg>
        <pc:spChg chg="mod">
          <ac:chgData name="Hume, Lindsey M" userId="3e7bd8b8-bdfd-455e-a444-92d4f2f0144b" providerId="ADAL" clId="{1452AE9A-B44E-4E94-A167-CE05821789D6}" dt="2020-11-04T04:46:04.867" v="12973" actId="1076"/>
          <ac:spMkLst>
            <pc:docMk/>
            <pc:sldMk cId="2760092311" sldId="286"/>
            <ac:spMk id="8" creationId="{AE6255CC-5C89-4D01-B255-9DF780914494}"/>
          </ac:spMkLst>
        </pc:spChg>
        <pc:spChg chg="add">
          <ac:chgData name="Hume, Lindsey M" userId="3e7bd8b8-bdfd-455e-a444-92d4f2f0144b" providerId="ADAL" clId="{1452AE9A-B44E-4E94-A167-CE05821789D6}" dt="2020-11-04T06:28:16.425" v="15095" actId="22"/>
          <ac:spMkLst>
            <pc:docMk/>
            <pc:sldMk cId="2760092311" sldId="286"/>
            <ac:spMk id="10" creationId="{793D1C06-3D0B-4FD0-A0AB-E8CB70E3738F}"/>
          </ac:spMkLst>
        </pc:spChg>
        <pc:graphicFrameChg chg="mod">
          <ac:chgData name="Hume, Lindsey M" userId="3e7bd8b8-bdfd-455e-a444-92d4f2f0144b" providerId="ADAL" clId="{1452AE9A-B44E-4E94-A167-CE05821789D6}" dt="2020-11-04T04:45:55.088" v="12962" actId="1036"/>
          <ac:graphicFrameMkLst>
            <pc:docMk/>
            <pc:sldMk cId="2760092311" sldId="286"/>
            <ac:graphicFrameMk id="14" creationId="{2DFF02A0-F6C8-4190-B4AB-FDFF33504757}"/>
          </ac:graphicFrameMkLst>
        </pc:graphicFrameChg>
      </pc:sldChg>
      <pc:sldChg chg="addSp delSp modSp add mod ord">
        <pc:chgData name="Hume, Lindsey M" userId="3e7bd8b8-bdfd-455e-a444-92d4f2f0144b" providerId="ADAL" clId="{1452AE9A-B44E-4E94-A167-CE05821789D6}" dt="2020-11-06T01:42:49.842" v="15601" actId="1076"/>
        <pc:sldMkLst>
          <pc:docMk/>
          <pc:sldMk cId="771184044" sldId="287"/>
        </pc:sldMkLst>
        <pc:spChg chg="mod">
          <ac:chgData name="Hume, Lindsey M" userId="3e7bd8b8-bdfd-455e-a444-92d4f2f0144b" providerId="ADAL" clId="{1452AE9A-B44E-4E94-A167-CE05821789D6}" dt="2020-11-04T04:36:16.602" v="12514" actId="20577"/>
          <ac:spMkLst>
            <pc:docMk/>
            <pc:sldMk cId="771184044" sldId="287"/>
            <ac:spMk id="2" creationId="{79A458E1-76CE-4C7D-B084-B637B5E52730}"/>
          </ac:spMkLst>
        </pc:spChg>
        <pc:spChg chg="del mod">
          <ac:chgData name="Hume, Lindsey M" userId="3e7bd8b8-bdfd-455e-a444-92d4f2f0144b" providerId="ADAL" clId="{1452AE9A-B44E-4E94-A167-CE05821789D6}" dt="2020-11-04T03:44:46.500" v="11587" actId="478"/>
          <ac:spMkLst>
            <pc:docMk/>
            <pc:sldMk cId="771184044" sldId="287"/>
            <ac:spMk id="5" creationId="{606CCB34-7B7B-41A4-B8C5-269EF91DEF84}"/>
          </ac:spMkLst>
        </pc:spChg>
        <pc:spChg chg="del">
          <ac:chgData name="Hume, Lindsey M" userId="3e7bd8b8-bdfd-455e-a444-92d4f2f0144b" providerId="ADAL" clId="{1452AE9A-B44E-4E94-A167-CE05821789D6}" dt="2020-11-03T21:55:01.008" v="4036" actId="478"/>
          <ac:spMkLst>
            <pc:docMk/>
            <pc:sldMk cId="771184044" sldId="287"/>
            <ac:spMk id="7" creationId="{6B6DC9EE-A868-48B4-8FD2-BD91C3896245}"/>
          </ac:spMkLst>
        </pc:spChg>
        <pc:spChg chg="mod">
          <ac:chgData name="Hume, Lindsey M" userId="3e7bd8b8-bdfd-455e-a444-92d4f2f0144b" providerId="ADAL" clId="{1452AE9A-B44E-4E94-A167-CE05821789D6}" dt="2020-11-06T01:42:21.713" v="15600" actId="14100"/>
          <ac:spMkLst>
            <pc:docMk/>
            <pc:sldMk cId="771184044" sldId="287"/>
            <ac:spMk id="7" creationId="{7D734250-12C8-4EA6-BA65-EC1CE41A427D}"/>
          </ac:spMkLst>
        </pc:spChg>
        <pc:spChg chg="add mod">
          <ac:chgData name="Hume, Lindsey M" userId="3e7bd8b8-bdfd-455e-a444-92d4f2f0144b" providerId="ADAL" clId="{1452AE9A-B44E-4E94-A167-CE05821789D6}" dt="2020-11-03T21:56:43.113" v="4096" actId="478"/>
          <ac:spMkLst>
            <pc:docMk/>
            <pc:sldMk cId="771184044" sldId="287"/>
            <ac:spMk id="8" creationId="{36B21F74-5822-4DC1-A647-E2829D8084E2}"/>
          </ac:spMkLst>
        </pc:spChg>
        <pc:spChg chg="add del mod">
          <ac:chgData name="Hume, Lindsey M" userId="3e7bd8b8-bdfd-455e-a444-92d4f2f0144b" providerId="ADAL" clId="{1452AE9A-B44E-4E94-A167-CE05821789D6}" dt="2020-11-04T06:28:46.507" v="15103" actId="478"/>
          <ac:spMkLst>
            <pc:docMk/>
            <pc:sldMk cId="771184044" sldId="287"/>
            <ac:spMk id="10" creationId="{5ADC9CDA-8DEE-4AA9-A513-14140EB31A8E}"/>
          </ac:spMkLst>
        </pc:spChg>
        <pc:spChg chg="add mod">
          <ac:chgData name="Hume, Lindsey M" userId="3e7bd8b8-bdfd-455e-a444-92d4f2f0144b" providerId="ADAL" clId="{1452AE9A-B44E-4E94-A167-CE05821789D6}" dt="2020-11-04T06:29:33.201" v="15114" actId="207"/>
          <ac:spMkLst>
            <pc:docMk/>
            <pc:sldMk cId="771184044" sldId="287"/>
            <ac:spMk id="17" creationId="{649CF4C4-F557-4185-A8FA-EF13A9F030E3}"/>
          </ac:spMkLst>
        </pc:spChg>
        <pc:spChg chg="del">
          <ac:chgData name="Hume, Lindsey M" userId="3e7bd8b8-bdfd-455e-a444-92d4f2f0144b" providerId="ADAL" clId="{1452AE9A-B44E-4E94-A167-CE05821789D6}" dt="2020-11-06T01:06:36.171" v="15399" actId="478"/>
          <ac:spMkLst>
            <pc:docMk/>
            <pc:sldMk cId="771184044" sldId="287"/>
            <ac:spMk id="20" creationId="{68B63BC7-1067-4B9B-9063-481C0513636A}"/>
          </ac:spMkLst>
        </pc:spChg>
        <pc:spChg chg="add del mod">
          <ac:chgData name="Hume, Lindsey M" userId="3e7bd8b8-bdfd-455e-a444-92d4f2f0144b" providerId="ADAL" clId="{1452AE9A-B44E-4E94-A167-CE05821789D6}" dt="2020-11-06T01:37:58.107" v="15515" actId="478"/>
          <ac:spMkLst>
            <pc:docMk/>
            <pc:sldMk cId="771184044" sldId="287"/>
            <ac:spMk id="25" creationId="{B32FAC6A-C313-4733-A7B4-8F2B9BBF888F}"/>
          </ac:spMkLst>
        </pc:spChg>
        <pc:graphicFrameChg chg="del">
          <ac:chgData name="Hume, Lindsey M" userId="3e7bd8b8-bdfd-455e-a444-92d4f2f0144b" providerId="ADAL" clId="{1452AE9A-B44E-4E94-A167-CE05821789D6}" dt="2020-11-03T21:56:43.113" v="4096" actId="478"/>
          <ac:graphicFrameMkLst>
            <pc:docMk/>
            <pc:sldMk cId="771184044" sldId="287"/>
            <ac:graphicFrameMk id="4" creationId="{886F5425-AD5D-4C75-AC66-66EC6D35FE74}"/>
          </ac:graphicFrameMkLst>
        </pc:graphicFrameChg>
        <pc:graphicFrameChg chg="add del mod modGraphic">
          <ac:chgData name="Hume, Lindsey M" userId="3e7bd8b8-bdfd-455e-a444-92d4f2f0144b" providerId="ADAL" clId="{1452AE9A-B44E-4E94-A167-CE05821789D6}" dt="2020-11-06T00:59:23.046" v="15180" actId="478"/>
          <ac:graphicFrameMkLst>
            <pc:docMk/>
            <pc:sldMk cId="771184044" sldId="287"/>
            <ac:graphicFrameMk id="4" creationId="{A091CEF8-DB07-4675-A96C-6A4FD052D8AE}"/>
          </ac:graphicFrameMkLst>
        </pc:graphicFrameChg>
        <pc:graphicFrameChg chg="add del mod modGraphic">
          <ac:chgData name="Hume, Lindsey M" userId="3e7bd8b8-bdfd-455e-a444-92d4f2f0144b" providerId="ADAL" clId="{1452AE9A-B44E-4E94-A167-CE05821789D6}" dt="2020-11-06T01:00:31.236" v="15210" actId="478"/>
          <ac:graphicFrameMkLst>
            <pc:docMk/>
            <pc:sldMk cId="771184044" sldId="287"/>
            <ac:graphicFrameMk id="5" creationId="{1E39B959-CB6E-4393-8F24-1814B47E2B01}"/>
          </ac:graphicFrameMkLst>
        </pc:graphicFrameChg>
        <pc:graphicFrameChg chg="add mod modGraphic">
          <ac:chgData name="Hume, Lindsey M" userId="3e7bd8b8-bdfd-455e-a444-92d4f2f0144b" providerId="ADAL" clId="{1452AE9A-B44E-4E94-A167-CE05821789D6}" dt="2020-11-06T01:42:49.842" v="15601" actId="1076"/>
          <ac:graphicFrameMkLst>
            <pc:docMk/>
            <pc:sldMk cId="771184044" sldId="287"/>
            <ac:graphicFrameMk id="6" creationId="{6A26287B-C0A3-45AA-AF16-16106EC1BDBD}"/>
          </ac:graphicFrameMkLst>
        </pc:graphicFrameChg>
        <pc:graphicFrameChg chg="add del mod modGraphic">
          <ac:chgData name="Hume, Lindsey M" userId="3e7bd8b8-bdfd-455e-a444-92d4f2f0144b" providerId="ADAL" clId="{1452AE9A-B44E-4E94-A167-CE05821789D6}" dt="2020-11-06T01:33:04.100" v="15504" actId="478"/>
          <ac:graphicFrameMkLst>
            <pc:docMk/>
            <pc:sldMk cId="771184044" sldId="287"/>
            <ac:graphicFrameMk id="8" creationId="{09642BB7-5EAA-445F-B712-D17C2705D876}"/>
          </ac:graphicFrameMkLst>
        </pc:graphicFrameChg>
        <pc:graphicFrameChg chg="add del modGraphic">
          <ac:chgData name="Hume, Lindsey M" userId="3e7bd8b8-bdfd-455e-a444-92d4f2f0144b" providerId="ADAL" clId="{1452AE9A-B44E-4E94-A167-CE05821789D6}" dt="2020-11-06T01:35:42.670" v="15507" actId="478"/>
          <ac:graphicFrameMkLst>
            <pc:docMk/>
            <pc:sldMk cId="771184044" sldId="287"/>
            <ac:graphicFrameMk id="10" creationId="{4BD0C2D3-52DC-4951-B447-7465DAE64795}"/>
          </ac:graphicFrameMkLst>
        </pc:graphicFrameChg>
        <pc:graphicFrameChg chg="add mod modGraphic">
          <ac:chgData name="Hume, Lindsey M" userId="3e7bd8b8-bdfd-455e-a444-92d4f2f0144b" providerId="ADAL" clId="{1452AE9A-B44E-4E94-A167-CE05821789D6}" dt="2020-11-06T01:41:58.489" v="15595" actId="1035"/>
          <ac:graphicFrameMkLst>
            <pc:docMk/>
            <pc:sldMk cId="771184044" sldId="287"/>
            <ac:graphicFrameMk id="14" creationId="{224323E5-7276-4FB8-AF47-707A9B6D8B09}"/>
          </ac:graphicFrameMkLst>
        </pc:graphicFrameChg>
        <pc:graphicFrameChg chg="add mod modGraphic">
          <ac:chgData name="Hume, Lindsey M" userId="3e7bd8b8-bdfd-455e-a444-92d4f2f0144b" providerId="ADAL" clId="{1452AE9A-B44E-4E94-A167-CE05821789D6}" dt="2020-11-06T01:41:58.489" v="15595" actId="1035"/>
          <ac:graphicFrameMkLst>
            <pc:docMk/>
            <pc:sldMk cId="771184044" sldId="287"/>
            <ac:graphicFrameMk id="23" creationId="{D76E88B8-79E1-4718-AEDD-1B4C493D31B5}"/>
          </ac:graphicFrameMkLst>
        </pc:graphicFrameChg>
        <pc:picChg chg="del mod">
          <ac:chgData name="Hume, Lindsey M" userId="3e7bd8b8-bdfd-455e-a444-92d4f2f0144b" providerId="ADAL" clId="{1452AE9A-B44E-4E94-A167-CE05821789D6}" dt="2020-11-06T01:37:55.191" v="15514" actId="478"/>
          <ac:picMkLst>
            <pc:docMk/>
            <pc:sldMk cId="771184044" sldId="287"/>
            <ac:picMk id="18" creationId="{004CCBBD-60C0-4397-83D2-9AF9DDECF229}"/>
          </ac:picMkLst>
        </pc:picChg>
      </pc:sldChg>
      <pc:sldChg chg="addSp delSp modSp add mod">
        <pc:chgData name="Hume, Lindsey M" userId="3e7bd8b8-bdfd-455e-a444-92d4f2f0144b" providerId="ADAL" clId="{1452AE9A-B44E-4E94-A167-CE05821789D6}" dt="2020-11-04T06:29:20.014" v="15112" actId="207"/>
        <pc:sldMkLst>
          <pc:docMk/>
          <pc:sldMk cId="2995431462" sldId="288"/>
        </pc:sldMkLst>
        <pc:spChg chg="mod">
          <ac:chgData name="Hume, Lindsey M" userId="3e7bd8b8-bdfd-455e-a444-92d4f2f0144b" providerId="ADAL" clId="{1452AE9A-B44E-4E94-A167-CE05821789D6}" dt="2020-11-04T04:43:26.107" v="12790" actId="20577"/>
          <ac:spMkLst>
            <pc:docMk/>
            <pc:sldMk cId="2995431462" sldId="288"/>
            <ac:spMk id="2" creationId="{79A458E1-76CE-4C7D-B084-B637B5E52730}"/>
          </ac:spMkLst>
        </pc:spChg>
        <pc:spChg chg="del mod">
          <ac:chgData name="Hume, Lindsey M" userId="3e7bd8b8-bdfd-455e-a444-92d4f2f0144b" providerId="ADAL" clId="{1452AE9A-B44E-4E94-A167-CE05821789D6}" dt="2020-11-04T03:44:50.411" v="11589" actId="478"/>
          <ac:spMkLst>
            <pc:docMk/>
            <pc:sldMk cId="2995431462" sldId="288"/>
            <ac:spMk id="5" creationId="{606CCB34-7B7B-41A4-B8C5-269EF91DEF84}"/>
          </ac:spMkLst>
        </pc:spChg>
        <pc:spChg chg="add del mod">
          <ac:chgData name="Hume, Lindsey M" userId="3e7bd8b8-bdfd-455e-a444-92d4f2f0144b" providerId="ADAL" clId="{1452AE9A-B44E-4E94-A167-CE05821789D6}" dt="2020-11-04T04:00:02.732" v="11788" actId="478"/>
          <ac:spMkLst>
            <pc:docMk/>
            <pc:sldMk cId="2995431462" sldId="288"/>
            <ac:spMk id="7" creationId="{5329D4C2-6CDB-4B2F-A69C-A661A67F5F48}"/>
          </ac:spMkLst>
        </pc:spChg>
        <pc:spChg chg="add del mod">
          <ac:chgData name="Hume, Lindsey M" userId="3e7bd8b8-bdfd-455e-a444-92d4f2f0144b" providerId="ADAL" clId="{1452AE9A-B44E-4E94-A167-CE05821789D6}" dt="2020-11-04T06:28:50.326" v="15105" actId="478"/>
          <ac:spMkLst>
            <pc:docMk/>
            <pc:sldMk cId="2995431462" sldId="288"/>
            <ac:spMk id="8" creationId="{3F11E91E-BA6B-4A36-AFA6-A4A5B3A635FE}"/>
          </ac:spMkLst>
        </pc:spChg>
        <pc:spChg chg="add del mod">
          <ac:chgData name="Hume, Lindsey M" userId="3e7bd8b8-bdfd-455e-a444-92d4f2f0144b" providerId="ADAL" clId="{1452AE9A-B44E-4E94-A167-CE05821789D6}" dt="2020-11-04T04:00:05.963" v="11789" actId="478"/>
          <ac:spMkLst>
            <pc:docMk/>
            <pc:sldMk cId="2995431462" sldId="288"/>
            <ac:spMk id="16" creationId="{4B9A2294-0FF0-4AF2-B6FD-E6C5892C7CB9}"/>
          </ac:spMkLst>
        </pc:spChg>
        <pc:spChg chg="add del mod">
          <ac:chgData name="Hume, Lindsey M" userId="3e7bd8b8-bdfd-455e-a444-92d4f2f0144b" providerId="ADAL" clId="{1452AE9A-B44E-4E94-A167-CE05821789D6}" dt="2020-11-04T04:27:26.964" v="12394" actId="478"/>
          <ac:spMkLst>
            <pc:docMk/>
            <pc:sldMk cId="2995431462" sldId="288"/>
            <ac:spMk id="21" creationId="{50A39576-D759-41F2-A890-C30CD195FD83}"/>
          </ac:spMkLst>
        </pc:spChg>
        <pc:spChg chg="add mod">
          <ac:chgData name="Hume, Lindsey M" userId="3e7bd8b8-bdfd-455e-a444-92d4f2f0144b" providerId="ADAL" clId="{1452AE9A-B44E-4E94-A167-CE05821789D6}" dt="2020-11-04T04:29:13.745" v="12424" actId="1036"/>
          <ac:spMkLst>
            <pc:docMk/>
            <pc:sldMk cId="2995431462" sldId="288"/>
            <ac:spMk id="27" creationId="{BFC97736-ED05-444E-AB8E-DFEC4F1E83D9}"/>
          </ac:spMkLst>
        </pc:spChg>
        <pc:spChg chg="add mod">
          <ac:chgData name="Hume, Lindsey M" userId="3e7bd8b8-bdfd-455e-a444-92d4f2f0144b" providerId="ADAL" clId="{1452AE9A-B44E-4E94-A167-CE05821789D6}" dt="2020-11-04T04:29:43.566" v="12458" actId="1036"/>
          <ac:spMkLst>
            <pc:docMk/>
            <pc:sldMk cId="2995431462" sldId="288"/>
            <ac:spMk id="28" creationId="{487B4A42-0DD1-4473-A395-4083518D624F}"/>
          </ac:spMkLst>
        </pc:spChg>
        <pc:spChg chg="add del">
          <ac:chgData name="Hume, Lindsey M" userId="3e7bd8b8-bdfd-455e-a444-92d4f2f0144b" providerId="ADAL" clId="{1452AE9A-B44E-4E94-A167-CE05821789D6}" dt="2020-11-04T04:28:47.978" v="12408" actId="478"/>
          <ac:spMkLst>
            <pc:docMk/>
            <pc:sldMk cId="2995431462" sldId="288"/>
            <ac:spMk id="29" creationId="{444D678A-BB1E-4DA0-8ACE-3449EB7B92D6}"/>
          </ac:spMkLst>
        </pc:spChg>
        <pc:spChg chg="add mod">
          <ac:chgData name="Hume, Lindsey M" userId="3e7bd8b8-bdfd-455e-a444-92d4f2f0144b" providerId="ADAL" clId="{1452AE9A-B44E-4E94-A167-CE05821789D6}" dt="2020-11-04T04:35:13.139" v="12500" actId="1076"/>
          <ac:spMkLst>
            <pc:docMk/>
            <pc:sldMk cId="2995431462" sldId="288"/>
            <ac:spMk id="32" creationId="{3958F5DD-9099-44E7-85DB-7339D3C7727C}"/>
          </ac:spMkLst>
        </pc:spChg>
        <pc:spChg chg="add mod">
          <ac:chgData name="Hume, Lindsey M" userId="3e7bd8b8-bdfd-455e-a444-92d4f2f0144b" providerId="ADAL" clId="{1452AE9A-B44E-4E94-A167-CE05821789D6}" dt="2020-11-04T04:34:26.075" v="12495" actId="1076"/>
          <ac:spMkLst>
            <pc:docMk/>
            <pc:sldMk cId="2995431462" sldId="288"/>
            <ac:spMk id="33" creationId="{EAD5E427-18C1-46C8-8B97-2E873289DBB6}"/>
          </ac:spMkLst>
        </pc:spChg>
        <pc:spChg chg="add del">
          <ac:chgData name="Hume, Lindsey M" userId="3e7bd8b8-bdfd-455e-a444-92d4f2f0144b" providerId="ADAL" clId="{1452AE9A-B44E-4E94-A167-CE05821789D6}" dt="2020-11-04T04:29:59.494" v="12460" actId="478"/>
          <ac:spMkLst>
            <pc:docMk/>
            <pc:sldMk cId="2995431462" sldId="288"/>
            <ac:spMk id="34" creationId="{FD1A2531-FC78-4FF3-B3F7-7098B3C0E696}"/>
          </ac:spMkLst>
        </pc:spChg>
        <pc:spChg chg="add mod">
          <ac:chgData name="Hume, Lindsey M" userId="3e7bd8b8-bdfd-455e-a444-92d4f2f0144b" providerId="ADAL" clId="{1452AE9A-B44E-4E94-A167-CE05821789D6}" dt="2020-11-04T04:33:38.260" v="12487" actId="1076"/>
          <ac:spMkLst>
            <pc:docMk/>
            <pc:sldMk cId="2995431462" sldId="288"/>
            <ac:spMk id="35" creationId="{BF029DD6-12B2-45F0-A08B-88AEA432F87C}"/>
          </ac:spMkLst>
        </pc:spChg>
        <pc:spChg chg="add mod">
          <ac:chgData name="Hume, Lindsey M" userId="3e7bd8b8-bdfd-455e-a444-92d4f2f0144b" providerId="ADAL" clId="{1452AE9A-B44E-4E94-A167-CE05821789D6}" dt="2020-11-04T04:34:49.408" v="12499" actId="1076"/>
          <ac:spMkLst>
            <pc:docMk/>
            <pc:sldMk cId="2995431462" sldId="288"/>
            <ac:spMk id="37" creationId="{307B3941-0BF3-4AE1-8756-7BF590937C1F}"/>
          </ac:spMkLst>
        </pc:spChg>
        <pc:spChg chg="add mod">
          <ac:chgData name="Hume, Lindsey M" userId="3e7bd8b8-bdfd-455e-a444-92d4f2f0144b" providerId="ADAL" clId="{1452AE9A-B44E-4E94-A167-CE05821789D6}" dt="2020-11-04T04:34:40.981" v="12498" actId="1076"/>
          <ac:spMkLst>
            <pc:docMk/>
            <pc:sldMk cId="2995431462" sldId="288"/>
            <ac:spMk id="39" creationId="{862554F9-AE0C-4E7A-9AE5-1B4B2D11DBC0}"/>
          </ac:spMkLst>
        </pc:spChg>
        <pc:spChg chg="add mod">
          <ac:chgData name="Hume, Lindsey M" userId="3e7bd8b8-bdfd-455e-a444-92d4f2f0144b" providerId="ADAL" clId="{1452AE9A-B44E-4E94-A167-CE05821789D6}" dt="2020-11-04T04:34:28.078" v="12496" actId="1076"/>
          <ac:spMkLst>
            <pc:docMk/>
            <pc:sldMk cId="2995431462" sldId="288"/>
            <ac:spMk id="41" creationId="{6FC7A1DD-A422-4A0B-86D6-A3CAF779025A}"/>
          </ac:spMkLst>
        </pc:spChg>
        <pc:spChg chg="add mod">
          <ac:chgData name="Hume, Lindsey M" userId="3e7bd8b8-bdfd-455e-a444-92d4f2f0144b" providerId="ADAL" clId="{1452AE9A-B44E-4E94-A167-CE05821789D6}" dt="2020-11-04T06:29:20.014" v="15112" actId="207"/>
          <ac:spMkLst>
            <pc:docMk/>
            <pc:sldMk cId="2995431462" sldId="288"/>
            <ac:spMk id="43" creationId="{C47755AC-2D6F-4588-A7D5-0EF6081E81FB}"/>
          </ac:spMkLst>
        </pc:spChg>
        <pc:graphicFrameChg chg="del">
          <ac:chgData name="Hume, Lindsey M" userId="3e7bd8b8-bdfd-455e-a444-92d4f2f0144b" providerId="ADAL" clId="{1452AE9A-B44E-4E94-A167-CE05821789D6}" dt="2020-11-03T21:56:39.721" v="4095" actId="478"/>
          <ac:graphicFrameMkLst>
            <pc:docMk/>
            <pc:sldMk cId="2995431462" sldId="288"/>
            <ac:graphicFrameMk id="4" creationId="{886F5425-AD5D-4C75-AC66-66EC6D35FE74}"/>
          </ac:graphicFrameMkLst>
        </pc:graphicFrameChg>
        <pc:graphicFrameChg chg="add mod modGraphic">
          <ac:chgData name="Hume, Lindsey M" userId="3e7bd8b8-bdfd-455e-a444-92d4f2f0144b" providerId="ADAL" clId="{1452AE9A-B44E-4E94-A167-CE05821789D6}" dt="2020-11-04T05:17:05.826" v="13022" actId="20577"/>
          <ac:graphicFrameMkLst>
            <pc:docMk/>
            <pc:sldMk cId="2995431462" sldId="288"/>
            <ac:graphicFrameMk id="17" creationId="{081340EC-85B9-4D75-84FA-D034780A1C26}"/>
          </ac:graphicFrameMkLst>
        </pc:graphicFrameChg>
        <pc:picChg chg="add del">
          <ac:chgData name="Hume, Lindsey M" userId="3e7bd8b8-bdfd-455e-a444-92d4f2f0144b" providerId="ADAL" clId="{1452AE9A-B44E-4E94-A167-CE05821789D6}" dt="2020-11-04T04:26:22.243" v="12388" actId="478"/>
          <ac:picMkLst>
            <pc:docMk/>
            <pc:sldMk cId="2995431462" sldId="288"/>
            <ac:picMk id="1026" creationId="{D6C8DFCB-5450-43CB-B084-3263595F91F3}"/>
          </ac:picMkLst>
        </pc:picChg>
        <pc:picChg chg="add mod">
          <ac:chgData name="Hume, Lindsey M" userId="3e7bd8b8-bdfd-455e-a444-92d4f2f0144b" providerId="ADAL" clId="{1452AE9A-B44E-4E94-A167-CE05821789D6}" dt="2020-11-04T04:27:14.998" v="12391" actId="1076"/>
          <ac:picMkLst>
            <pc:docMk/>
            <pc:sldMk cId="2995431462" sldId="288"/>
            <ac:picMk id="1028" creationId="{E7FFD3E0-E90D-43A7-A831-447F0DE77DE5}"/>
          </ac:picMkLst>
        </pc:picChg>
        <pc:cxnChg chg="add mod">
          <ac:chgData name="Hume, Lindsey M" userId="3e7bd8b8-bdfd-455e-a444-92d4f2f0144b" providerId="ADAL" clId="{1452AE9A-B44E-4E94-A167-CE05821789D6}" dt="2020-11-04T04:28:12.991" v="12401" actId="14100"/>
          <ac:cxnSpMkLst>
            <pc:docMk/>
            <pc:sldMk cId="2995431462" sldId="288"/>
            <ac:cxnSpMk id="20" creationId="{79D658F0-DC34-459C-87C8-B7B5C2457494}"/>
          </ac:cxnSpMkLst>
        </pc:cxnChg>
        <pc:cxnChg chg="add mod">
          <ac:chgData name="Hume, Lindsey M" userId="3e7bd8b8-bdfd-455e-a444-92d4f2f0144b" providerId="ADAL" clId="{1452AE9A-B44E-4E94-A167-CE05821789D6}" dt="2020-11-04T04:28:34.706" v="12406" actId="14100"/>
          <ac:cxnSpMkLst>
            <pc:docMk/>
            <pc:sldMk cId="2995431462" sldId="288"/>
            <ac:cxnSpMk id="25" creationId="{52566D63-BEB8-4AFD-81B7-3A45F0B0AFEA}"/>
          </ac:cxnSpMkLst>
        </pc:cxnChg>
      </pc:sldChg>
      <pc:sldChg chg="addSp delSp modSp add mod">
        <pc:chgData name="Hume, Lindsey M" userId="3e7bd8b8-bdfd-455e-a444-92d4f2f0144b" providerId="ADAL" clId="{1452AE9A-B44E-4E94-A167-CE05821789D6}" dt="2020-11-06T02:00:22.903" v="15903" actId="478"/>
        <pc:sldMkLst>
          <pc:docMk/>
          <pc:sldMk cId="1987748027" sldId="289"/>
        </pc:sldMkLst>
        <pc:spChg chg="mod">
          <ac:chgData name="Hume, Lindsey M" userId="3e7bd8b8-bdfd-455e-a444-92d4f2f0144b" providerId="ADAL" clId="{1452AE9A-B44E-4E94-A167-CE05821789D6}" dt="2020-11-04T05:52:13.524" v="13702" actId="20577"/>
          <ac:spMkLst>
            <pc:docMk/>
            <pc:sldMk cId="1987748027" sldId="289"/>
            <ac:spMk id="2" creationId="{79A458E1-76CE-4C7D-B084-B637B5E52730}"/>
          </ac:spMkLst>
        </pc:spChg>
        <pc:spChg chg="del mod">
          <ac:chgData name="Hume, Lindsey M" userId="3e7bd8b8-bdfd-455e-a444-92d4f2f0144b" providerId="ADAL" clId="{1452AE9A-B44E-4E94-A167-CE05821789D6}" dt="2020-11-04T03:44:54.780" v="11591" actId="478"/>
          <ac:spMkLst>
            <pc:docMk/>
            <pc:sldMk cId="1987748027" sldId="289"/>
            <ac:spMk id="5" creationId="{606CCB34-7B7B-41A4-B8C5-269EF91DEF84}"/>
          </ac:spMkLst>
        </pc:spChg>
        <pc:spChg chg="add del mod">
          <ac:chgData name="Hume, Lindsey M" userId="3e7bd8b8-bdfd-455e-a444-92d4f2f0144b" providerId="ADAL" clId="{1452AE9A-B44E-4E94-A167-CE05821789D6}" dt="2020-11-04T05:42:59.084" v="13247" actId="1032"/>
          <ac:spMkLst>
            <pc:docMk/>
            <pc:sldMk cId="1987748027" sldId="289"/>
            <ac:spMk id="7" creationId="{AEAEADF5-069C-4FFD-85FF-FA0EA8009790}"/>
          </ac:spMkLst>
        </pc:spChg>
        <pc:spChg chg="add del mod">
          <ac:chgData name="Hume, Lindsey M" userId="3e7bd8b8-bdfd-455e-a444-92d4f2f0144b" providerId="ADAL" clId="{1452AE9A-B44E-4E94-A167-CE05821789D6}" dt="2020-11-04T06:28:55.709" v="15107" actId="478"/>
          <ac:spMkLst>
            <pc:docMk/>
            <pc:sldMk cId="1987748027" sldId="289"/>
            <ac:spMk id="8" creationId="{E3579162-2DFA-428D-93D6-40A1B796526D}"/>
          </ac:spMkLst>
        </pc:spChg>
        <pc:spChg chg="add del mod">
          <ac:chgData name="Hume, Lindsey M" userId="3e7bd8b8-bdfd-455e-a444-92d4f2f0144b" providerId="ADAL" clId="{1452AE9A-B44E-4E94-A167-CE05821789D6}" dt="2020-11-04T05:47:00.832" v="13449" actId="1032"/>
          <ac:spMkLst>
            <pc:docMk/>
            <pc:sldMk cId="1987748027" sldId="289"/>
            <ac:spMk id="17" creationId="{53EB3528-7F65-4E3A-8914-98A7555CD7E7}"/>
          </ac:spMkLst>
        </pc:spChg>
        <pc:spChg chg="mod">
          <ac:chgData name="Hume, Lindsey M" userId="3e7bd8b8-bdfd-455e-a444-92d4f2f0144b" providerId="ADAL" clId="{1452AE9A-B44E-4E94-A167-CE05821789D6}" dt="2020-11-06T01:46:06.171" v="15807" actId="404"/>
          <ac:spMkLst>
            <pc:docMk/>
            <pc:sldMk cId="1987748027" sldId="289"/>
            <ac:spMk id="17" creationId="{93EEA17E-9642-5B44-AD2D-B7E6BD49C846}"/>
          </ac:spMkLst>
        </pc:spChg>
        <pc:spChg chg="del mod">
          <ac:chgData name="Hume, Lindsey M" userId="3e7bd8b8-bdfd-455e-a444-92d4f2f0144b" providerId="ADAL" clId="{1452AE9A-B44E-4E94-A167-CE05821789D6}" dt="2020-11-06T02:00:22.903" v="15903" actId="478"/>
          <ac:spMkLst>
            <pc:docMk/>
            <pc:sldMk cId="1987748027" sldId="289"/>
            <ac:spMk id="19" creationId="{6F614DDE-961B-9747-A7B6-F84F4920A9A8}"/>
          </ac:spMkLst>
        </pc:spChg>
        <pc:spChg chg="add del mod">
          <ac:chgData name="Hume, Lindsey M" userId="3e7bd8b8-bdfd-455e-a444-92d4f2f0144b" providerId="ADAL" clId="{1452AE9A-B44E-4E94-A167-CE05821789D6}" dt="2020-11-04T05:47:21.340" v="13451" actId="1032"/>
          <ac:spMkLst>
            <pc:docMk/>
            <pc:sldMk cId="1987748027" sldId="289"/>
            <ac:spMk id="20" creationId="{EB6A125D-C374-4DB8-ABAE-682D928F2748}"/>
          </ac:spMkLst>
        </pc:spChg>
        <pc:spChg chg="add mod">
          <ac:chgData name="Hume, Lindsey M" userId="3e7bd8b8-bdfd-455e-a444-92d4f2f0144b" providerId="ADAL" clId="{1452AE9A-B44E-4E94-A167-CE05821789D6}" dt="2020-11-04T06:29:09.992" v="15110" actId="207"/>
          <ac:spMkLst>
            <pc:docMk/>
            <pc:sldMk cId="1987748027" sldId="289"/>
            <ac:spMk id="23" creationId="{63996195-5586-415C-8318-8D9D189FEE21}"/>
          </ac:spMkLst>
        </pc:spChg>
        <pc:graphicFrameChg chg="del">
          <ac:chgData name="Hume, Lindsey M" userId="3e7bd8b8-bdfd-455e-a444-92d4f2f0144b" providerId="ADAL" clId="{1452AE9A-B44E-4E94-A167-CE05821789D6}" dt="2020-11-03T21:56:35.576" v="4094" actId="478"/>
          <ac:graphicFrameMkLst>
            <pc:docMk/>
            <pc:sldMk cId="1987748027" sldId="289"/>
            <ac:graphicFrameMk id="4" creationId="{886F5425-AD5D-4C75-AC66-66EC6D35FE74}"/>
          </ac:graphicFrameMkLst>
        </pc:graphicFrameChg>
        <pc:graphicFrameChg chg="add del mod modGraphic">
          <ac:chgData name="Hume, Lindsey M" userId="3e7bd8b8-bdfd-455e-a444-92d4f2f0144b" providerId="ADAL" clId="{1452AE9A-B44E-4E94-A167-CE05821789D6}" dt="2020-11-04T05:46:49.058" v="13448" actId="478"/>
          <ac:graphicFrameMkLst>
            <pc:docMk/>
            <pc:sldMk cId="1987748027" sldId="289"/>
            <ac:graphicFrameMk id="10" creationId="{E78CA1E2-33B5-4BA0-884B-07D3B73731A8}"/>
          </ac:graphicFrameMkLst>
        </pc:graphicFrameChg>
        <pc:graphicFrameChg chg="mod">
          <ac:chgData name="Hume, Lindsey M" userId="3e7bd8b8-bdfd-455e-a444-92d4f2f0144b" providerId="ADAL" clId="{1452AE9A-B44E-4E94-A167-CE05821789D6}" dt="2020-11-06T01:56:34.646" v="15892" actId="403"/>
          <ac:graphicFrameMkLst>
            <pc:docMk/>
            <pc:sldMk cId="1987748027" sldId="289"/>
            <ac:graphicFrameMk id="18" creationId="{19B8302F-4784-F349-9144-B2D18AB9DDC5}"/>
          </ac:graphicFrameMkLst>
        </pc:graphicFrameChg>
        <pc:graphicFrameChg chg="add del modGraphic">
          <ac:chgData name="Hume, Lindsey M" userId="3e7bd8b8-bdfd-455e-a444-92d4f2f0144b" providerId="ADAL" clId="{1452AE9A-B44E-4E94-A167-CE05821789D6}" dt="2020-11-04T05:47:06.080" v="13450" actId="478"/>
          <ac:graphicFrameMkLst>
            <pc:docMk/>
            <pc:sldMk cId="1987748027" sldId="289"/>
            <ac:graphicFrameMk id="18" creationId="{CFE89C64-0EA2-4E5D-BE24-5032B71D6DB1}"/>
          </ac:graphicFrameMkLst>
        </pc:graphicFrameChg>
        <pc:graphicFrameChg chg="mod">
          <ac:chgData name="Hume, Lindsey M" userId="3e7bd8b8-bdfd-455e-a444-92d4f2f0144b" providerId="ADAL" clId="{1452AE9A-B44E-4E94-A167-CE05821789D6}" dt="2020-11-06T01:55:13.899" v="15887" actId="1076"/>
          <ac:graphicFrameMkLst>
            <pc:docMk/>
            <pc:sldMk cId="1987748027" sldId="289"/>
            <ac:graphicFrameMk id="20" creationId="{1EC572B5-F013-E945-8F64-5F590B1DBCBE}"/>
          </ac:graphicFrameMkLst>
        </pc:graphicFrameChg>
        <pc:graphicFrameChg chg="add mod modGraphic">
          <ac:chgData name="Hume, Lindsey M" userId="3e7bd8b8-bdfd-455e-a444-92d4f2f0144b" providerId="ADAL" clId="{1452AE9A-B44E-4E94-A167-CE05821789D6}" dt="2020-11-04T05:52:00.097" v="13687"/>
          <ac:graphicFrameMkLst>
            <pc:docMk/>
            <pc:sldMk cId="1987748027" sldId="289"/>
            <ac:graphicFrameMk id="21" creationId="{296E2311-67C4-45B7-8423-C9394C79652F}"/>
          </ac:graphicFrameMkLst>
        </pc:graphicFrameChg>
        <pc:picChg chg="mod">
          <ac:chgData name="Hume, Lindsey M" userId="3e7bd8b8-bdfd-455e-a444-92d4f2f0144b" providerId="ADAL" clId="{1452AE9A-B44E-4E94-A167-CE05821789D6}" dt="2020-11-06T01:57:00.399" v="15898" actId="1076"/>
          <ac:picMkLst>
            <pc:docMk/>
            <pc:sldMk cId="1987748027" sldId="289"/>
            <ac:picMk id="22" creationId="{E970589A-7BB6-EE49-81B0-A3C93124DBF6}"/>
          </ac:picMkLst>
        </pc:picChg>
        <pc:picChg chg="mod">
          <ac:chgData name="Hume, Lindsey M" userId="3e7bd8b8-bdfd-455e-a444-92d4f2f0144b" providerId="ADAL" clId="{1452AE9A-B44E-4E94-A167-CE05821789D6}" dt="2020-11-06T01:56:42.146" v="15893" actId="1076"/>
          <ac:picMkLst>
            <pc:docMk/>
            <pc:sldMk cId="1987748027" sldId="289"/>
            <ac:picMk id="24" creationId="{7BDC2125-E02C-AA44-8409-601CDE485215}"/>
          </ac:picMkLst>
        </pc:picChg>
      </pc:sldChg>
      <pc:sldChg chg="addSp del delDesignElem">
        <pc:chgData name="Hume, Lindsey M" userId="3e7bd8b8-bdfd-455e-a444-92d4f2f0144b" providerId="ADAL" clId="{1452AE9A-B44E-4E94-A167-CE05821789D6}" dt="2020-11-03T21:58:16.022" v="4098"/>
        <pc:sldMkLst>
          <pc:docMk/>
          <pc:sldMk cId="188558886" sldId="290"/>
        </pc:sldMkLst>
        <pc:spChg chg="add">
          <ac:chgData name="Hume, Lindsey M" userId="3e7bd8b8-bdfd-455e-a444-92d4f2f0144b" providerId="ADAL" clId="{1452AE9A-B44E-4E94-A167-CE05821789D6}" dt="2020-11-03T21:58:16.022" v="4098"/>
          <ac:spMkLst>
            <pc:docMk/>
            <pc:sldMk cId="188558886" sldId="290"/>
            <ac:spMk id="20" creationId="{B6CDA21F-E7AF-4C75-8395-33F58D5B0E45}"/>
          </ac:spMkLst>
        </pc:spChg>
        <pc:spChg chg="add">
          <ac:chgData name="Hume, Lindsey M" userId="3e7bd8b8-bdfd-455e-a444-92d4f2f0144b" providerId="ADAL" clId="{1452AE9A-B44E-4E94-A167-CE05821789D6}" dt="2020-11-03T21:58:16.022" v="4098"/>
          <ac:spMkLst>
            <pc:docMk/>
            <pc:sldMk cId="188558886" sldId="290"/>
            <ac:spMk id="27" creationId="{D5B0017B-2ECA-49AF-B397-DC140825DF8D}"/>
          </ac:spMkLst>
        </pc:spChg>
        <pc:grpChg chg="add">
          <ac:chgData name="Hume, Lindsey M" userId="3e7bd8b8-bdfd-455e-a444-92d4f2f0144b" providerId="ADAL" clId="{1452AE9A-B44E-4E94-A167-CE05821789D6}" dt="2020-11-03T21:58:16.022" v="4098"/>
          <ac:grpSpMkLst>
            <pc:docMk/>
            <pc:sldMk cId="188558886" sldId="290"/>
            <ac:grpSpMk id="22" creationId="{AE1C45F0-260A-458C-96ED-C1F6D2151219}"/>
          </ac:grpSpMkLst>
        </pc:grpChg>
        <pc:cxnChg chg="add">
          <ac:chgData name="Hume, Lindsey M" userId="3e7bd8b8-bdfd-455e-a444-92d4f2f0144b" providerId="ADAL" clId="{1452AE9A-B44E-4E94-A167-CE05821789D6}" dt="2020-11-03T21:58:16.022" v="4098"/>
          <ac:cxnSpMkLst>
            <pc:docMk/>
            <pc:sldMk cId="188558886" sldId="290"/>
            <ac:cxnSpMk id="29" creationId="{6CF1BAF6-AD41-4082-B212-8A1F9A2E8779}"/>
          </ac:cxnSpMkLst>
        </pc:cxnChg>
      </pc:sldChg>
      <pc:sldChg chg="modSp add mod ord">
        <pc:chgData name="Hume, Lindsey M" userId="3e7bd8b8-bdfd-455e-a444-92d4f2f0144b" providerId="ADAL" clId="{1452AE9A-B44E-4E94-A167-CE05821789D6}" dt="2020-11-06T02:00:33.137" v="15905" actId="207"/>
        <pc:sldMkLst>
          <pc:docMk/>
          <pc:sldMk cId="2813601182" sldId="290"/>
        </pc:sldMkLst>
        <pc:spChg chg="mod">
          <ac:chgData name="Hume, Lindsey M" userId="3e7bd8b8-bdfd-455e-a444-92d4f2f0144b" providerId="ADAL" clId="{1452AE9A-B44E-4E94-A167-CE05821789D6}" dt="2020-11-03T21:58:34.641" v="4110" actId="20577"/>
          <ac:spMkLst>
            <pc:docMk/>
            <pc:sldMk cId="2813601182" sldId="290"/>
            <ac:spMk id="2" creationId="{29724CAD-7D37-4B90-8451-1E5B8823DAF8}"/>
          </ac:spMkLst>
        </pc:spChg>
        <pc:spChg chg="mod">
          <ac:chgData name="Hume, Lindsey M" userId="3e7bd8b8-bdfd-455e-a444-92d4f2f0144b" providerId="ADAL" clId="{1452AE9A-B44E-4E94-A167-CE05821789D6}" dt="2020-11-06T02:00:30.024" v="15904" actId="207"/>
          <ac:spMkLst>
            <pc:docMk/>
            <pc:sldMk cId="2813601182" sldId="290"/>
            <ac:spMk id="3" creationId="{62DEFF91-3283-41E5-BEEC-15B9C87EFE76}"/>
          </ac:spMkLst>
        </pc:spChg>
        <pc:spChg chg="mod">
          <ac:chgData name="Hume, Lindsey M" userId="3e7bd8b8-bdfd-455e-a444-92d4f2f0144b" providerId="ADAL" clId="{1452AE9A-B44E-4E94-A167-CE05821789D6}" dt="2020-11-06T02:00:33.137" v="15905" actId="207"/>
          <ac:spMkLst>
            <pc:docMk/>
            <pc:sldMk cId="2813601182" sldId="290"/>
            <ac:spMk id="5" creationId="{B83269E4-C19D-4878-910D-45E61BF011BC}"/>
          </ac:spMkLst>
        </pc:spChg>
      </pc:sldChg>
      <pc:sldChg chg="addSp delSp mod">
        <pc:chgData name="Hume, Lindsey M" userId="3e7bd8b8-bdfd-455e-a444-92d4f2f0144b" providerId="ADAL" clId="{1452AE9A-B44E-4E94-A167-CE05821789D6}" dt="2020-11-04T06:28:25.240" v="15099" actId="22"/>
        <pc:sldMkLst>
          <pc:docMk/>
          <pc:sldMk cId="1197937798" sldId="291"/>
        </pc:sldMkLst>
        <pc:spChg chg="del">
          <ac:chgData name="Hume, Lindsey M" userId="3e7bd8b8-bdfd-455e-a444-92d4f2f0144b" providerId="ADAL" clId="{1452AE9A-B44E-4E94-A167-CE05821789D6}" dt="2020-11-04T03:44:37.100" v="11583" actId="478"/>
          <ac:spMkLst>
            <pc:docMk/>
            <pc:sldMk cId="1197937798" sldId="291"/>
            <ac:spMk id="5" creationId="{606CCB34-7B7B-41A4-B8C5-269EF91DEF84}"/>
          </ac:spMkLst>
        </pc:spChg>
        <pc:spChg chg="add del">
          <ac:chgData name="Hume, Lindsey M" userId="3e7bd8b8-bdfd-455e-a444-92d4f2f0144b" providerId="ADAL" clId="{1452AE9A-B44E-4E94-A167-CE05821789D6}" dt="2020-11-04T03:47:37.788" v="11658" actId="478"/>
          <ac:spMkLst>
            <pc:docMk/>
            <pc:sldMk cId="1197937798" sldId="291"/>
            <ac:spMk id="6" creationId="{C64E6B46-49E4-4969-8516-D576E6226E9D}"/>
          </ac:spMkLst>
        </pc:spChg>
        <pc:spChg chg="add del">
          <ac:chgData name="Hume, Lindsey M" userId="3e7bd8b8-bdfd-455e-a444-92d4f2f0144b" providerId="ADAL" clId="{1452AE9A-B44E-4E94-A167-CE05821789D6}" dt="2020-11-04T06:26:51.382" v="15058" actId="478"/>
          <ac:spMkLst>
            <pc:docMk/>
            <pc:sldMk cId="1197937798" sldId="291"/>
            <ac:spMk id="8" creationId="{03193F60-0A71-4066-91D4-576F0AB9097C}"/>
          </ac:spMkLst>
        </pc:spChg>
        <pc:spChg chg="add del">
          <ac:chgData name="Hume, Lindsey M" userId="3e7bd8b8-bdfd-455e-a444-92d4f2f0144b" providerId="ADAL" clId="{1452AE9A-B44E-4E94-A167-CE05821789D6}" dt="2020-11-04T06:28:24.923" v="15098" actId="478"/>
          <ac:spMkLst>
            <pc:docMk/>
            <pc:sldMk cId="1197937798" sldId="291"/>
            <ac:spMk id="10" creationId="{6CE731AA-CDFF-44B4-94C9-386D5C30C346}"/>
          </ac:spMkLst>
        </pc:spChg>
        <pc:spChg chg="add">
          <ac:chgData name="Hume, Lindsey M" userId="3e7bd8b8-bdfd-455e-a444-92d4f2f0144b" providerId="ADAL" clId="{1452AE9A-B44E-4E94-A167-CE05821789D6}" dt="2020-11-04T06:28:25.240" v="15099" actId="22"/>
          <ac:spMkLst>
            <pc:docMk/>
            <pc:sldMk cId="1197937798" sldId="291"/>
            <ac:spMk id="19" creationId="{9A3D372A-0B1C-4C2C-B4D9-0DCC8F95D4DD}"/>
          </ac:spMkLst>
        </pc:spChg>
      </pc:sldChg>
      <pc:sldChg chg="addSp delSp modSp mod">
        <pc:chgData name="Hume, Lindsey M" userId="3e7bd8b8-bdfd-455e-a444-92d4f2f0144b" providerId="ADAL" clId="{1452AE9A-B44E-4E94-A167-CE05821789D6}" dt="2020-11-04T06:28:20.534" v="15097" actId="22"/>
        <pc:sldMkLst>
          <pc:docMk/>
          <pc:sldMk cId="4194159876" sldId="292"/>
        </pc:sldMkLst>
        <pc:spChg chg="mod">
          <ac:chgData name="Hume, Lindsey M" userId="3e7bd8b8-bdfd-455e-a444-92d4f2f0144b" providerId="ADAL" clId="{1452AE9A-B44E-4E94-A167-CE05821789D6}" dt="2020-11-04T04:38:49.730" v="12639" actId="20577"/>
          <ac:spMkLst>
            <pc:docMk/>
            <pc:sldMk cId="4194159876" sldId="292"/>
            <ac:spMk id="2" creationId="{79A458E1-76CE-4C7D-B084-B637B5E52730}"/>
          </ac:spMkLst>
        </pc:spChg>
        <pc:spChg chg="del">
          <ac:chgData name="Hume, Lindsey M" userId="3e7bd8b8-bdfd-455e-a444-92d4f2f0144b" providerId="ADAL" clId="{1452AE9A-B44E-4E94-A167-CE05821789D6}" dt="2020-11-04T03:44:32.971" v="11581" actId="478"/>
          <ac:spMkLst>
            <pc:docMk/>
            <pc:sldMk cId="4194159876" sldId="292"/>
            <ac:spMk id="5" creationId="{606CCB34-7B7B-41A4-B8C5-269EF91DEF84}"/>
          </ac:spMkLst>
        </pc:spChg>
        <pc:spChg chg="add del">
          <ac:chgData name="Hume, Lindsey M" userId="3e7bd8b8-bdfd-455e-a444-92d4f2f0144b" providerId="ADAL" clId="{1452AE9A-B44E-4E94-A167-CE05821789D6}" dt="2020-11-04T03:47:33.653" v="11656" actId="478"/>
          <ac:spMkLst>
            <pc:docMk/>
            <pc:sldMk cId="4194159876" sldId="292"/>
            <ac:spMk id="6" creationId="{5F0B45E3-CECF-473D-AEC1-591EA9CB3FAC}"/>
          </ac:spMkLst>
        </pc:spChg>
        <pc:spChg chg="add del">
          <ac:chgData name="Hume, Lindsey M" userId="3e7bd8b8-bdfd-455e-a444-92d4f2f0144b" providerId="ADAL" clId="{1452AE9A-B44E-4E94-A167-CE05821789D6}" dt="2020-11-04T06:26:47.094" v="15056" actId="478"/>
          <ac:spMkLst>
            <pc:docMk/>
            <pc:sldMk cId="4194159876" sldId="292"/>
            <ac:spMk id="8" creationId="{924D5398-40BF-4271-8AEA-E47FD42EC801}"/>
          </ac:spMkLst>
        </pc:spChg>
        <pc:spChg chg="add del">
          <ac:chgData name="Hume, Lindsey M" userId="3e7bd8b8-bdfd-455e-a444-92d4f2f0144b" providerId="ADAL" clId="{1452AE9A-B44E-4E94-A167-CE05821789D6}" dt="2020-11-04T06:28:20.202" v="15096" actId="478"/>
          <ac:spMkLst>
            <pc:docMk/>
            <pc:sldMk cId="4194159876" sldId="292"/>
            <ac:spMk id="10" creationId="{E79C3195-ED89-46E5-A085-816D883FAFC6}"/>
          </ac:spMkLst>
        </pc:spChg>
        <pc:spChg chg="add">
          <ac:chgData name="Hume, Lindsey M" userId="3e7bd8b8-bdfd-455e-a444-92d4f2f0144b" providerId="ADAL" clId="{1452AE9A-B44E-4E94-A167-CE05821789D6}" dt="2020-11-04T06:28:20.534" v="15097" actId="22"/>
          <ac:spMkLst>
            <pc:docMk/>
            <pc:sldMk cId="4194159876" sldId="292"/>
            <ac:spMk id="17" creationId="{154F99B6-E2F1-4420-A18E-AFADA80F7C7E}"/>
          </ac:spMkLst>
        </pc:spChg>
        <pc:graphicFrameChg chg="mod modGraphic">
          <ac:chgData name="Hume, Lindsey M" userId="3e7bd8b8-bdfd-455e-a444-92d4f2f0144b" providerId="ADAL" clId="{1452AE9A-B44E-4E94-A167-CE05821789D6}" dt="2020-11-04T04:46:17.150" v="12974" actId="20577"/>
          <ac:graphicFrameMkLst>
            <pc:docMk/>
            <pc:sldMk cId="4194159876" sldId="292"/>
            <ac:graphicFrameMk id="77" creationId="{A1C86D35-C5A7-476D-886A-8FF19EB3E915}"/>
          </ac:graphicFrameMkLst>
        </pc:graphicFrameChg>
      </pc:sldChg>
      <pc:sldChg chg="addSp delSp modSp add mod modClrScheme delDesignElem chgLayout">
        <pc:chgData name="Hume, Lindsey M" userId="3e7bd8b8-bdfd-455e-a444-92d4f2f0144b" providerId="ADAL" clId="{1452AE9A-B44E-4E94-A167-CE05821789D6}" dt="2020-11-06T01:14:54.751" v="15409" actId="700"/>
        <pc:sldMkLst>
          <pc:docMk/>
          <pc:sldMk cId="3287417016" sldId="293"/>
        </pc:sldMkLst>
        <pc:spChg chg="mod ord">
          <ac:chgData name="Hume, Lindsey M" userId="3e7bd8b8-bdfd-455e-a444-92d4f2f0144b" providerId="ADAL" clId="{1452AE9A-B44E-4E94-A167-CE05821789D6}" dt="2020-11-06T01:14:54.751" v="15409" actId="700"/>
          <ac:spMkLst>
            <pc:docMk/>
            <pc:sldMk cId="3287417016" sldId="293"/>
            <ac:spMk id="2" creationId="{79A458E1-76CE-4C7D-B084-B637B5E52730}"/>
          </ac:spMkLst>
        </pc:spChg>
        <pc:spChg chg="mod ord">
          <ac:chgData name="Hume, Lindsey M" userId="3e7bd8b8-bdfd-455e-a444-92d4f2f0144b" providerId="ADAL" clId="{1452AE9A-B44E-4E94-A167-CE05821789D6}" dt="2020-11-06T01:14:54.751" v="15409" actId="700"/>
          <ac:spMkLst>
            <pc:docMk/>
            <pc:sldMk cId="3287417016" sldId="293"/>
            <ac:spMk id="3" creationId="{7C8856B4-2496-4EEE-AC00-F5DDD3388171}"/>
          </ac:spMkLst>
        </pc:spChg>
        <pc:spChg chg="del">
          <ac:chgData name="Hume, Lindsey M" userId="3e7bd8b8-bdfd-455e-a444-92d4f2f0144b" providerId="ADAL" clId="{1452AE9A-B44E-4E94-A167-CE05821789D6}" dt="2020-11-04T03:44:23.048" v="11577" actId="478"/>
          <ac:spMkLst>
            <pc:docMk/>
            <pc:sldMk cId="3287417016" sldId="293"/>
            <ac:spMk id="5" creationId="{606CCB34-7B7B-41A4-B8C5-269EF91DEF84}"/>
          </ac:spMkLst>
        </pc:spChg>
        <pc:spChg chg="mod">
          <ac:chgData name="Hume, Lindsey M" userId="3e7bd8b8-bdfd-455e-a444-92d4f2f0144b" providerId="ADAL" clId="{1452AE9A-B44E-4E94-A167-CE05821789D6}" dt="2020-11-04T03:21:45.083" v="11140" actId="20577"/>
          <ac:spMkLst>
            <pc:docMk/>
            <pc:sldMk cId="3287417016" sldId="293"/>
            <ac:spMk id="7" creationId="{6B6DC9EE-A868-48B4-8FD2-BD91C3896245}"/>
          </ac:spMkLst>
        </pc:spChg>
        <pc:spChg chg="add del">
          <ac:chgData name="Hume, Lindsey M" userId="3e7bd8b8-bdfd-455e-a444-92d4f2f0144b" providerId="ADAL" clId="{1452AE9A-B44E-4E94-A167-CE05821789D6}" dt="2020-11-04T03:47:13.162" v="11652" actId="478"/>
          <ac:spMkLst>
            <pc:docMk/>
            <pc:sldMk cId="3287417016" sldId="293"/>
            <ac:spMk id="8" creationId="{B53C435E-7DFA-49F6-A34B-E3628D0CB513}"/>
          </ac:spMkLst>
        </pc:spChg>
        <pc:spChg chg="del">
          <ac:chgData name="Hume, Lindsey M" userId="3e7bd8b8-bdfd-455e-a444-92d4f2f0144b" providerId="ADAL" clId="{1452AE9A-B44E-4E94-A167-CE05821789D6}" dt="2020-11-06T01:14:54.751" v="15409" actId="700"/>
          <ac:spMkLst>
            <pc:docMk/>
            <pc:sldMk cId="3287417016" sldId="293"/>
            <ac:spMk id="9" creationId="{0D1D8088-559A-46A5-A801-CDF0B9476BED}"/>
          </ac:spMkLst>
        </pc:spChg>
        <pc:spChg chg="add del">
          <ac:chgData name="Hume, Lindsey M" userId="3e7bd8b8-bdfd-455e-a444-92d4f2f0144b" providerId="ADAL" clId="{1452AE9A-B44E-4E94-A167-CE05821789D6}" dt="2020-11-04T05:57:47.248" v="14391" actId="478"/>
          <ac:spMkLst>
            <pc:docMk/>
            <pc:sldMk cId="3287417016" sldId="293"/>
            <ac:spMk id="10" creationId="{943A7099-9D50-4AD3-B3A9-A173DE49416F}"/>
          </ac:spMkLst>
        </pc:spChg>
        <pc:spChg chg="del">
          <ac:chgData name="Hume, Lindsey M" userId="3e7bd8b8-bdfd-455e-a444-92d4f2f0144b" providerId="ADAL" clId="{1452AE9A-B44E-4E94-A167-CE05821789D6}" dt="2020-11-06T01:14:54.751" v="15409" actId="700"/>
          <ac:spMkLst>
            <pc:docMk/>
            <pc:sldMk cId="3287417016" sldId="293"/>
            <ac:spMk id="15" creationId="{3776B14B-F2F4-4825-8DA8-8C7A0F2B3960}"/>
          </ac:spMkLst>
        </pc:spChg>
        <pc:grpChg chg="del">
          <ac:chgData name="Hume, Lindsey M" userId="3e7bd8b8-bdfd-455e-a444-92d4f2f0144b" providerId="ADAL" clId="{1452AE9A-B44E-4E94-A167-CE05821789D6}" dt="2020-11-06T01:14:54.751" v="15409" actId="700"/>
          <ac:grpSpMkLst>
            <pc:docMk/>
            <pc:sldMk cId="3287417016" sldId="293"/>
            <ac:grpSpMk id="11" creationId="{83E2E96F-17F7-4C8C-BDF1-6BB90A0C1D7F}"/>
          </ac:grpSpMkLst>
        </pc:grpChg>
        <pc:graphicFrameChg chg="mod ord">
          <ac:chgData name="Hume, Lindsey M" userId="3e7bd8b8-bdfd-455e-a444-92d4f2f0144b" providerId="ADAL" clId="{1452AE9A-B44E-4E94-A167-CE05821789D6}" dt="2020-11-06T01:14:54.751" v="15409" actId="700"/>
          <ac:graphicFrameMkLst>
            <pc:docMk/>
            <pc:sldMk cId="3287417016" sldId="293"/>
            <ac:graphicFrameMk id="4" creationId="{886F5425-AD5D-4C75-AC66-66EC6D35FE74}"/>
          </ac:graphicFrameMkLst>
        </pc:graphicFrameChg>
        <pc:graphicFrameChg chg="add del mod modGraphic">
          <ac:chgData name="Hume, Lindsey M" userId="3e7bd8b8-bdfd-455e-a444-92d4f2f0144b" providerId="ADAL" clId="{1452AE9A-B44E-4E94-A167-CE05821789D6}" dt="2020-11-04T03:22:30.546" v="11210" actId="478"/>
          <ac:graphicFrameMkLst>
            <pc:docMk/>
            <pc:sldMk cId="3287417016" sldId="293"/>
            <ac:graphicFrameMk id="6" creationId="{95B543DE-875E-492D-8E09-DAD7D4FDD932}"/>
          </ac:graphicFrameMkLst>
        </pc:graphicFrameChg>
      </pc:sldChg>
      <pc:sldChg chg="delSp modSp mod modClrScheme delDesignElem chgLayout">
        <pc:chgData name="Hume, Lindsey M" userId="3e7bd8b8-bdfd-455e-a444-92d4f2f0144b" providerId="ADAL" clId="{1452AE9A-B44E-4E94-A167-CE05821789D6}" dt="2020-11-04T03:45:00.643" v="11593" actId="478"/>
        <pc:sldMkLst>
          <pc:docMk/>
          <pc:sldMk cId="3064219551" sldId="294"/>
        </pc:sldMkLst>
        <pc:spChg chg="mod ord">
          <ac:chgData name="Hume, Lindsey M" userId="3e7bd8b8-bdfd-455e-a444-92d4f2f0144b" providerId="ADAL" clId="{1452AE9A-B44E-4E94-A167-CE05821789D6}" dt="2020-11-04T02:30:33.772" v="8855" actId="700"/>
          <ac:spMkLst>
            <pc:docMk/>
            <pc:sldMk cId="3064219551" sldId="294"/>
            <ac:spMk id="2" creationId="{79A458E1-76CE-4C7D-B084-B637B5E52730}"/>
          </ac:spMkLst>
        </pc:spChg>
        <pc:spChg chg="mod ord">
          <ac:chgData name="Hume, Lindsey M" userId="3e7bd8b8-bdfd-455e-a444-92d4f2f0144b" providerId="ADAL" clId="{1452AE9A-B44E-4E94-A167-CE05821789D6}" dt="2020-11-04T02:30:33.772" v="8855" actId="700"/>
          <ac:spMkLst>
            <pc:docMk/>
            <pc:sldMk cId="3064219551" sldId="294"/>
            <ac:spMk id="3" creationId="{7C8856B4-2496-4EEE-AC00-F5DDD3388171}"/>
          </ac:spMkLst>
        </pc:spChg>
        <pc:spChg chg="mod">
          <ac:chgData name="Hume, Lindsey M" userId="3e7bd8b8-bdfd-455e-a444-92d4f2f0144b" providerId="ADAL" clId="{1452AE9A-B44E-4E94-A167-CE05821789D6}" dt="2020-11-04T03:30:41.821" v="11378" actId="20577"/>
          <ac:spMkLst>
            <pc:docMk/>
            <pc:sldMk cId="3064219551" sldId="294"/>
            <ac:spMk id="4" creationId="{75004C5F-61A5-40E8-BE2B-9A89541F841E}"/>
          </ac:spMkLst>
        </pc:spChg>
        <pc:spChg chg="del">
          <ac:chgData name="Hume, Lindsey M" userId="3e7bd8b8-bdfd-455e-a444-92d4f2f0144b" providerId="ADAL" clId="{1452AE9A-B44E-4E94-A167-CE05821789D6}" dt="2020-11-04T03:45:00.643" v="11593" actId="478"/>
          <ac:spMkLst>
            <pc:docMk/>
            <pc:sldMk cId="3064219551" sldId="294"/>
            <ac:spMk id="5" creationId="{606CCB34-7B7B-41A4-B8C5-269EF91DEF84}"/>
          </ac:spMkLst>
        </pc:spChg>
        <pc:spChg chg="del">
          <ac:chgData name="Hume, Lindsey M" userId="3e7bd8b8-bdfd-455e-a444-92d4f2f0144b" providerId="ADAL" clId="{1452AE9A-B44E-4E94-A167-CE05821789D6}" dt="2020-11-04T02:30:33.772" v="8855" actId="700"/>
          <ac:spMkLst>
            <pc:docMk/>
            <pc:sldMk cId="3064219551" sldId="294"/>
            <ac:spMk id="7" creationId="{AEAEADF5-069C-4FFD-85FF-FA0EA8009790}"/>
          </ac:spMkLst>
        </pc:spChg>
        <pc:spChg chg="del">
          <ac:chgData name="Hume, Lindsey M" userId="3e7bd8b8-bdfd-455e-a444-92d4f2f0144b" providerId="ADAL" clId="{1452AE9A-B44E-4E94-A167-CE05821789D6}" dt="2020-11-04T02:30:33.772" v="8855" actId="700"/>
          <ac:spMkLst>
            <pc:docMk/>
            <pc:sldMk cId="3064219551" sldId="294"/>
            <ac:spMk id="9" creationId="{0D1D8088-559A-46A5-A801-CDF0B9476BED}"/>
          </ac:spMkLst>
        </pc:spChg>
        <pc:spChg chg="del">
          <ac:chgData name="Hume, Lindsey M" userId="3e7bd8b8-bdfd-455e-a444-92d4f2f0144b" providerId="ADAL" clId="{1452AE9A-B44E-4E94-A167-CE05821789D6}" dt="2020-11-04T02:30:33.772" v="8855" actId="700"/>
          <ac:spMkLst>
            <pc:docMk/>
            <pc:sldMk cId="3064219551" sldId="294"/>
            <ac:spMk id="15" creationId="{3776B14B-F2F4-4825-8DA8-8C7A0F2B3960}"/>
          </ac:spMkLst>
        </pc:spChg>
        <pc:grpChg chg="del">
          <ac:chgData name="Hume, Lindsey M" userId="3e7bd8b8-bdfd-455e-a444-92d4f2f0144b" providerId="ADAL" clId="{1452AE9A-B44E-4E94-A167-CE05821789D6}" dt="2020-11-04T02:30:33.772" v="8855" actId="700"/>
          <ac:grpSpMkLst>
            <pc:docMk/>
            <pc:sldMk cId="3064219551" sldId="294"/>
            <ac:grpSpMk id="11" creationId="{83E2E96F-17F7-4C8C-BDF1-6BB90A0C1D7F}"/>
          </ac:grpSpMkLst>
        </pc:grpChg>
      </pc:sldChg>
      <pc:sldChg chg="addSp delSp modSp mod modClrScheme delDesignElem chgLayout">
        <pc:chgData name="Hume, Lindsey M" userId="3e7bd8b8-bdfd-455e-a444-92d4f2f0144b" providerId="ADAL" clId="{1452AE9A-B44E-4E94-A167-CE05821789D6}" dt="2020-11-06T01:14:47.973" v="15408" actId="700"/>
        <pc:sldMkLst>
          <pc:docMk/>
          <pc:sldMk cId="3630933102" sldId="296"/>
        </pc:sldMkLst>
        <pc:spChg chg="mod ord">
          <ac:chgData name="Hume, Lindsey M" userId="3e7bd8b8-bdfd-455e-a444-92d4f2f0144b" providerId="ADAL" clId="{1452AE9A-B44E-4E94-A167-CE05821789D6}" dt="2020-11-06T01:14:47.973" v="15408" actId="700"/>
          <ac:spMkLst>
            <pc:docMk/>
            <pc:sldMk cId="3630933102" sldId="296"/>
            <ac:spMk id="2" creationId="{79A458E1-76CE-4C7D-B084-B637B5E52730}"/>
          </ac:spMkLst>
        </pc:spChg>
        <pc:spChg chg="mod ord">
          <ac:chgData name="Hume, Lindsey M" userId="3e7bd8b8-bdfd-455e-a444-92d4f2f0144b" providerId="ADAL" clId="{1452AE9A-B44E-4E94-A167-CE05821789D6}" dt="2020-11-06T01:14:47.973" v="15408" actId="700"/>
          <ac:spMkLst>
            <pc:docMk/>
            <pc:sldMk cId="3630933102" sldId="296"/>
            <ac:spMk id="3" creationId="{7C8856B4-2496-4EEE-AC00-F5DDD3388171}"/>
          </ac:spMkLst>
        </pc:spChg>
        <pc:spChg chg="del">
          <ac:chgData name="Hume, Lindsey M" userId="3e7bd8b8-bdfd-455e-a444-92d4f2f0144b" providerId="ADAL" clId="{1452AE9A-B44E-4E94-A167-CE05821789D6}" dt="2020-11-04T03:44:13.439" v="11573" actId="478"/>
          <ac:spMkLst>
            <pc:docMk/>
            <pc:sldMk cId="3630933102" sldId="296"/>
            <ac:spMk id="5" creationId="{606CCB34-7B7B-41A4-B8C5-269EF91DEF84}"/>
          </ac:spMkLst>
        </pc:spChg>
        <pc:spChg chg="add del">
          <ac:chgData name="Hume, Lindsey M" userId="3e7bd8b8-bdfd-455e-a444-92d4f2f0144b" providerId="ADAL" clId="{1452AE9A-B44E-4E94-A167-CE05821789D6}" dt="2020-11-04T03:47:03.906" v="11648" actId="478"/>
          <ac:spMkLst>
            <pc:docMk/>
            <pc:sldMk cId="3630933102" sldId="296"/>
            <ac:spMk id="6" creationId="{9D988213-65A1-4576-A4C2-6A132899EC86}"/>
          </ac:spMkLst>
        </pc:spChg>
        <pc:spChg chg="mod">
          <ac:chgData name="Hume, Lindsey M" userId="3e7bd8b8-bdfd-455e-a444-92d4f2f0144b" providerId="ADAL" clId="{1452AE9A-B44E-4E94-A167-CE05821789D6}" dt="2020-11-04T01:55:31.688" v="7978" actId="14100"/>
          <ac:spMkLst>
            <pc:docMk/>
            <pc:sldMk cId="3630933102" sldId="296"/>
            <ac:spMk id="7" creationId="{6B6DC9EE-A868-48B4-8FD2-BD91C3896245}"/>
          </ac:spMkLst>
        </pc:spChg>
        <pc:spChg chg="add del">
          <ac:chgData name="Hume, Lindsey M" userId="3e7bd8b8-bdfd-455e-a444-92d4f2f0144b" providerId="ADAL" clId="{1452AE9A-B44E-4E94-A167-CE05821789D6}" dt="2020-11-04T05:57:44.949" v="14390" actId="478"/>
          <ac:spMkLst>
            <pc:docMk/>
            <pc:sldMk cId="3630933102" sldId="296"/>
            <ac:spMk id="8" creationId="{D3E3D31A-1339-487C-B71B-5FEE01C7B934}"/>
          </ac:spMkLst>
        </pc:spChg>
        <pc:spChg chg="del">
          <ac:chgData name="Hume, Lindsey M" userId="3e7bd8b8-bdfd-455e-a444-92d4f2f0144b" providerId="ADAL" clId="{1452AE9A-B44E-4E94-A167-CE05821789D6}" dt="2020-11-06T01:14:47.973" v="15408" actId="700"/>
          <ac:spMkLst>
            <pc:docMk/>
            <pc:sldMk cId="3630933102" sldId="296"/>
            <ac:spMk id="9" creationId="{0D1D8088-559A-46A5-A801-CDF0B9476BED}"/>
          </ac:spMkLst>
        </pc:spChg>
        <pc:spChg chg="del">
          <ac:chgData name="Hume, Lindsey M" userId="3e7bd8b8-bdfd-455e-a444-92d4f2f0144b" providerId="ADAL" clId="{1452AE9A-B44E-4E94-A167-CE05821789D6}" dt="2020-11-06T01:14:47.973" v="15408" actId="700"/>
          <ac:spMkLst>
            <pc:docMk/>
            <pc:sldMk cId="3630933102" sldId="296"/>
            <ac:spMk id="15" creationId="{3776B14B-F2F4-4825-8DA8-8C7A0F2B3960}"/>
          </ac:spMkLst>
        </pc:spChg>
        <pc:grpChg chg="del">
          <ac:chgData name="Hume, Lindsey M" userId="3e7bd8b8-bdfd-455e-a444-92d4f2f0144b" providerId="ADAL" clId="{1452AE9A-B44E-4E94-A167-CE05821789D6}" dt="2020-11-06T01:14:47.973" v="15408" actId="700"/>
          <ac:grpSpMkLst>
            <pc:docMk/>
            <pc:sldMk cId="3630933102" sldId="296"/>
            <ac:grpSpMk id="11" creationId="{83E2E96F-17F7-4C8C-BDF1-6BB90A0C1D7F}"/>
          </ac:grpSpMkLst>
        </pc:grpChg>
        <pc:graphicFrameChg chg="mod ord">
          <ac:chgData name="Hume, Lindsey M" userId="3e7bd8b8-bdfd-455e-a444-92d4f2f0144b" providerId="ADAL" clId="{1452AE9A-B44E-4E94-A167-CE05821789D6}" dt="2020-11-06T01:14:47.973" v="15408" actId="700"/>
          <ac:graphicFrameMkLst>
            <pc:docMk/>
            <pc:sldMk cId="3630933102" sldId="296"/>
            <ac:graphicFrameMk id="4" creationId="{886F5425-AD5D-4C75-AC66-66EC6D35FE74}"/>
          </ac:graphicFrameMkLst>
        </pc:graphicFrameChg>
        <pc:graphicFrameChg chg="add del mod modGraphic">
          <ac:chgData name="Hume, Lindsey M" userId="3e7bd8b8-bdfd-455e-a444-92d4f2f0144b" providerId="ADAL" clId="{1452AE9A-B44E-4E94-A167-CE05821789D6}" dt="2020-11-04T05:57:00.752" v="14386" actId="478"/>
          <ac:graphicFrameMkLst>
            <pc:docMk/>
            <pc:sldMk cId="3630933102" sldId="296"/>
            <ac:graphicFrameMk id="10" creationId="{6EA1A3AB-AF59-4D96-A0D3-02D71D43A25B}"/>
          </ac:graphicFrameMkLst>
        </pc:graphicFrameChg>
      </pc:sldChg>
      <pc:sldChg chg="addSp delSp modSp add mod modClrScheme delDesignElem chgLayout">
        <pc:chgData name="Hume, Lindsey M" userId="3e7bd8b8-bdfd-455e-a444-92d4f2f0144b" providerId="ADAL" clId="{1452AE9A-B44E-4E94-A167-CE05821789D6}" dt="2020-11-04T03:45:02.421" v="11594" actId="478"/>
        <pc:sldMkLst>
          <pc:docMk/>
          <pc:sldMk cId="4173765418" sldId="297"/>
        </pc:sldMkLst>
        <pc:spChg chg="mod ord">
          <ac:chgData name="Hume, Lindsey M" userId="3e7bd8b8-bdfd-455e-a444-92d4f2f0144b" providerId="ADAL" clId="{1452AE9A-B44E-4E94-A167-CE05821789D6}" dt="2020-11-04T02:27:29.482" v="8849" actId="700"/>
          <ac:spMkLst>
            <pc:docMk/>
            <pc:sldMk cId="4173765418" sldId="297"/>
            <ac:spMk id="2" creationId="{79A458E1-76CE-4C7D-B084-B637B5E52730}"/>
          </ac:spMkLst>
        </pc:spChg>
        <pc:spChg chg="mod ord">
          <ac:chgData name="Hume, Lindsey M" userId="3e7bd8b8-bdfd-455e-a444-92d4f2f0144b" providerId="ADAL" clId="{1452AE9A-B44E-4E94-A167-CE05821789D6}" dt="2020-11-04T02:27:29.482" v="8849" actId="700"/>
          <ac:spMkLst>
            <pc:docMk/>
            <pc:sldMk cId="4173765418" sldId="297"/>
            <ac:spMk id="3" creationId="{7C8856B4-2496-4EEE-AC00-F5DDD3388171}"/>
          </ac:spMkLst>
        </pc:spChg>
        <pc:spChg chg="del">
          <ac:chgData name="Hume, Lindsey M" userId="3e7bd8b8-bdfd-455e-a444-92d4f2f0144b" providerId="ADAL" clId="{1452AE9A-B44E-4E94-A167-CE05821789D6}" dt="2020-11-04T03:45:02.421" v="11594" actId="478"/>
          <ac:spMkLst>
            <pc:docMk/>
            <pc:sldMk cId="4173765418" sldId="297"/>
            <ac:spMk id="5" creationId="{606CCB34-7B7B-41A4-B8C5-269EF91DEF84}"/>
          </ac:spMkLst>
        </pc:spChg>
        <pc:spChg chg="add del mod">
          <ac:chgData name="Hume, Lindsey M" userId="3e7bd8b8-bdfd-455e-a444-92d4f2f0144b" providerId="ADAL" clId="{1452AE9A-B44E-4E94-A167-CE05821789D6}" dt="2020-11-04T02:24:08.660" v="8819" actId="478"/>
          <ac:spMkLst>
            <pc:docMk/>
            <pc:sldMk cId="4173765418" sldId="297"/>
            <ac:spMk id="6" creationId="{187B35D0-D597-4139-B362-770FF7D5FD28}"/>
          </ac:spMkLst>
        </pc:spChg>
        <pc:spChg chg="del">
          <ac:chgData name="Hume, Lindsey M" userId="3e7bd8b8-bdfd-455e-a444-92d4f2f0144b" providerId="ADAL" clId="{1452AE9A-B44E-4E94-A167-CE05821789D6}" dt="2020-11-04T01:59:12.479" v="7988" actId="478"/>
          <ac:spMkLst>
            <pc:docMk/>
            <pc:sldMk cId="4173765418" sldId="297"/>
            <ac:spMk id="7" creationId="{AEAEADF5-069C-4FFD-85FF-FA0EA8009790}"/>
          </ac:spMkLst>
        </pc:spChg>
        <pc:spChg chg="del">
          <ac:chgData name="Hume, Lindsey M" userId="3e7bd8b8-bdfd-455e-a444-92d4f2f0144b" providerId="ADAL" clId="{1452AE9A-B44E-4E94-A167-CE05821789D6}" dt="2020-11-04T02:27:29.482" v="8849" actId="700"/>
          <ac:spMkLst>
            <pc:docMk/>
            <pc:sldMk cId="4173765418" sldId="297"/>
            <ac:spMk id="9" creationId="{0D1D8088-559A-46A5-A801-CDF0B9476BED}"/>
          </ac:spMkLst>
        </pc:spChg>
        <pc:spChg chg="del">
          <ac:chgData name="Hume, Lindsey M" userId="3e7bd8b8-bdfd-455e-a444-92d4f2f0144b" providerId="ADAL" clId="{1452AE9A-B44E-4E94-A167-CE05821789D6}" dt="2020-11-04T02:27:29.482" v="8849" actId="700"/>
          <ac:spMkLst>
            <pc:docMk/>
            <pc:sldMk cId="4173765418" sldId="297"/>
            <ac:spMk id="15" creationId="{3776B14B-F2F4-4825-8DA8-8C7A0F2B3960}"/>
          </ac:spMkLst>
        </pc:spChg>
        <pc:grpChg chg="del">
          <ac:chgData name="Hume, Lindsey M" userId="3e7bd8b8-bdfd-455e-a444-92d4f2f0144b" providerId="ADAL" clId="{1452AE9A-B44E-4E94-A167-CE05821789D6}" dt="2020-11-04T02:27:29.482" v="8849" actId="700"/>
          <ac:grpSpMkLst>
            <pc:docMk/>
            <pc:sldMk cId="4173765418" sldId="297"/>
            <ac:grpSpMk id="11" creationId="{83E2E96F-17F7-4C8C-BDF1-6BB90A0C1D7F}"/>
          </ac:grpSpMkLst>
        </pc:grpChg>
        <pc:graphicFrameChg chg="add mod modGraphic">
          <ac:chgData name="Hume, Lindsey M" userId="3e7bd8b8-bdfd-455e-a444-92d4f2f0144b" providerId="ADAL" clId="{1452AE9A-B44E-4E94-A167-CE05821789D6}" dt="2020-11-04T02:25:24.560" v="8827" actId="12385"/>
          <ac:graphicFrameMkLst>
            <pc:docMk/>
            <pc:sldMk cId="4173765418" sldId="297"/>
            <ac:graphicFrameMk id="8" creationId="{31384633-026D-452C-A168-96B554736E70}"/>
          </ac:graphicFrameMkLst>
        </pc:graphicFrameChg>
        <pc:graphicFrameChg chg="add del mod modGraphic">
          <ac:chgData name="Hume, Lindsey M" userId="3e7bd8b8-bdfd-455e-a444-92d4f2f0144b" providerId="ADAL" clId="{1452AE9A-B44E-4E94-A167-CE05821789D6}" dt="2020-11-04T02:24:05.599" v="8818" actId="478"/>
          <ac:graphicFrameMkLst>
            <pc:docMk/>
            <pc:sldMk cId="4173765418" sldId="297"/>
            <ac:graphicFrameMk id="14" creationId="{143C892A-0413-41FD-961C-F7E1FDB4FF99}"/>
          </ac:graphicFrameMkLst>
        </pc:graphicFrameChg>
      </pc:sldChg>
      <pc:sldChg chg="delSp modSp mod modClrScheme delDesignElem chgLayout">
        <pc:chgData name="Hume, Lindsey M" userId="3e7bd8b8-bdfd-455e-a444-92d4f2f0144b" providerId="ADAL" clId="{1452AE9A-B44E-4E94-A167-CE05821789D6}" dt="2020-11-04T03:45:17.896" v="11600" actId="478"/>
        <pc:sldMkLst>
          <pc:docMk/>
          <pc:sldMk cId="691193222" sldId="298"/>
        </pc:sldMkLst>
        <pc:spChg chg="mod ord">
          <ac:chgData name="Hume, Lindsey M" userId="3e7bd8b8-bdfd-455e-a444-92d4f2f0144b" providerId="ADAL" clId="{1452AE9A-B44E-4E94-A167-CE05821789D6}" dt="2020-11-04T02:27:46.074" v="8851" actId="700"/>
          <ac:spMkLst>
            <pc:docMk/>
            <pc:sldMk cId="691193222" sldId="298"/>
            <ac:spMk id="2" creationId="{79A458E1-76CE-4C7D-B084-B637B5E52730}"/>
          </ac:spMkLst>
        </pc:spChg>
        <pc:spChg chg="mod ord">
          <ac:chgData name="Hume, Lindsey M" userId="3e7bd8b8-bdfd-455e-a444-92d4f2f0144b" providerId="ADAL" clId="{1452AE9A-B44E-4E94-A167-CE05821789D6}" dt="2020-11-04T02:27:46.074" v="8851" actId="700"/>
          <ac:spMkLst>
            <pc:docMk/>
            <pc:sldMk cId="691193222" sldId="298"/>
            <ac:spMk id="3" creationId="{7C8856B4-2496-4EEE-AC00-F5DDD3388171}"/>
          </ac:spMkLst>
        </pc:spChg>
        <pc:spChg chg="del">
          <ac:chgData name="Hume, Lindsey M" userId="3e7bd8b8-bdfd-455e-a444-92d4f2f0144b" providerId="ADAL" clId="{1452AE9A-B44E-4E94-A167-CE05821789D6}" dt="2020-11-04T03:45:17.896" v="11600" actId="478"/>
          <ac:spMkLst>
            <pc:docMk/>
            <pc:sldMk cId="691193222" sldId="298"/>
            <ac:spMk id="5" creationId="{606CCB34-7B7B-41A4-B8C5-269EF91DEF84}"/>
          </ac:spMkLst>
        </pc:spChg>
        <pc:spChg chg="mod ord">
          <ac:chgData name="Hume, Lindsey M" userId="3e7bd8b8-bdfd-455e-a444-92d4f2f0144b" providerId="ADAL" clId="{1452AE9A-B44E-4E94-A167-CE05821789D6}" dt="2020-11-04T02:27:46.074" v="8851" actId="700"/>
          <ac:spMkLst>
            <pc:docMk/>
            <pc:sldMk cId="691193222" sldId="298"/>
            <ac:spMk id="7" creationId="{AEAEADF5-069C-4FFD-85FF-FA0EA8009790}"/>
          </ac:spMkLst>
        </pc:spChg>
        <pc:spChg chg="del">
          <ac:chgData name="Hume, Lindsey M" userId="3e7bd8b8-bdfd-455e-a444-92d4f2f0144b" providerId="ADAL" clId="{1452AE9A-B44E-4E94-A167-CE05821789D6}" dt="2020-11-04T02:27:46.074" v="8851" actId="700"/>
          <ac:spMkLst>
            <pc:docMk/>
            <pc:sldMk cId="691193222" sldId="298"/>
            <ac:spMk id="9" creationId="{0D1D8088-559A-46A5-A801-CDF0B9476BED}"/>
          </ac:spMkLst>
        </pc:spChg>
        <pc:spChg chg="del">
          <ac:chgData name="Hume, Lindsey M" userId="3e7bd8b8-bdfd-455e-a444-92d4f2f0144b" providerId="ADAL" clId="{1452AE9A-B44E-4E94-A167-CE05821789D6}" dt="2020-11-04T02:27:46.074" v="8851" actId="700"/>
          <ac:spMkLst>
            <pc:docMk/>
            <pc:sldMk cId="691193222" sldId="298"/>
            <ac:spMk id="15" creationId="{3776B14B-F2F4-4825-8DA8-8C7A0F2B3960}"/>
          </ac:spMkLst>
        </pc:spChg>
        <pc:grpChg chg="del">
          <ac:chgData name="Hume, Lindsey M" userId="3e7bd8b8-bdfd-455e-a444-92d4f2f0144b" providerId="ADAL" clId="{1452AE9A-B44E-4E94-A167-CE05821789D6}" dt="2020-11-04T02:27:46.074" v="8851" actId="700"/>
          <ac:grpSpMkLst>
            <pc:docMk/>
            <pc:sldMk cId="691193222" sldId="298"/>
            <ac:grpSpMk id="11" creationId="{83E2E96F-17F7-4C8C-BDF1-6BB90A0C1D7F}"/>
          </ac:grpSpMkLst>
        </pc:grpChg>
      </pc:sldChg>
      <pc:sldChg chg="delSp mod">
        <pc:chgData name="Hume, Lindsey M" userId="3e7bd8b8-bdfd-455e-a444-92d4f2f0144b" providerId="ADAL" clId="{1452AE9A-B44E-4E94-A167-CE05821789D6}" dt="2020-11-04T03:45:51.775" v="11610" actId="478"/>
        <pc:sldMkLst>
          <pc:docMk/>
          <pc:sldMk cId="2098699593" sldId="299"/>
        </pc:sldMkLst>
        <pc:spChg chg="del">
          <ac:chgData name="Hume, Lindsey M" userId="3e7bd8b8-bdfd-455e-a444-92d4f2f0144b" providerId="ADAL" clId="{1452AE9A-B44E-4E94-A167-CE05821789D6}" dt="2020-11-04T03:45:51.775" v="11610" actId="478"/>
          <ac:spMkLst>
            <pc:docMk/>
            <pc:sldMk cId="2098699593" sldId="299"/>
            <ac:spMk id="5" creationId="{606CCB34-7B7B-41A4-B8C5-269EF91DEF84}"/>
          </ac:spMkLst>
        </pc:spChg>
      </pc:sldChg>
      <pc:sldChg chg="delSp mod">
        <pc:chgData name="Hume, Lindsey M" userId="3e7bd8b8-bdfd-455e-a444-92d4f2f0144b" providerId="ADAL" clId="{1452AE9A-B44E-4E94-A167-CE05821789D6}" dt="2020-11-04T03:45:24.872" v="11601" actId="478"/>
        <pc:sldMkLst>
          <pc:docMk/>
          <pc:sldMk cId="1455498490" sldId="300"/>
        </pc:sldMkLst>
        <pc:spChg chg="del">
          <ac:chgData name="Hume, Lindsey M" userId="3e7bd8b8-bdfd-455e-a444-92d4f2f0144b" providerId="ADAL" clId="{1452AE9A-B44E-4E94-A167-CE05821789D6}" dt="2020-11-04T03:45:24.872" v="11601" actId="478"/>
          <ac:spMkLst>
            <pc:docMk/>
            <pc:sldMk cId="1455498490" sldId="300"/>
            <ac:spMk id="5" creationId="{606CCB34-7B7B-41A4-B8C5-269EF91DEF84}"/>
          </ac:spMkLst>
        </pc:spChg>
      </pc:sldChg>
      <pc:sldChg chg="delSp mod">
        <pc:chgData name="Hume, Lindsey M" userId="3e7bd8b8-bdfd-455e-a444-92d4f2f0144b" providerId="ADAL" clId="{1452AE9A-B44E-4E94-A167-CE05821789D6}" dt="2020-11-04T03:45:29.032" v="11602" actId="478"/>
        <pc:sldMkLst>
          <pc:docMk/>
          <pc:sldMk cId="2093217840" sldId="301"/>
        </pc:sldMkLst>
        <pc:spChg chg="del">
          <ac:chgData name="Hume, Lindsey M" userId="3e7bd8b8-bdfd-455e-a444-92d4f2f0144b" providerId="ADAL" clId="{1452AE9A-B44E-4E94-A167-CE05821789D6}" dt="2020-11-04T03:45:29.032" v="11602" actId="478"/>
          <ac:spMkLst>
            <pc:docMk/>
            <pc:sldMk cId="2093217840" sldId="301"/>
            <ac:spMk id="5" creationId="{606CCB34-7B7B-41A4-B8C5-269EF91DEF84}"/>
          </ac:spMkLst>
        </pc:spChg>
      </pc:sldChg>
      <pc:sldChg chg="delSp modSp mod">
        <pc:chgData name="Hume, Lindsey M" userId="3e7bd8b8-bdfd-455e-a444-92d4f2f0144b" providerId="ADAL" clId="{1452AE9A-B44E-4E94-A167-CE05821789D6}" dt="2020-11-04T03:45:32.637" v="11604" actId="478"/>
        <pc:sldMkLst>
          <pc:docMk/>
          <pc:sldMk cId="2050387602" sldId="302"/>
        </pc:sldMkLst>
        <pc:spChg chg="del mod">
          <ac:chgData name="Hume, Lindsey M" userId="3e7bd8b8-bdfd-455e-a444-92d4f2f0144b" providerId="ADAL" clId="{1452AE9A-B44E-4E94-A167-CE05821789D6}" dt="2020-11-04T03:45:32.637" v="11604" actId="478"/>
          <ac:spMkLst>
            <pc:docMk/>
            <pc:sldMk cId="2050387602" sldId="302"/>
            <ac:spMk id="5" creationId="{606CCB34-7B7B-41A4-B8C5-269EF91DEF84}"/>
          </ac:spMkLst>
        </pc:spChg>
      </pc:sldChg>
      <pc:sldChg chg="delSp mod">
        <pc:chgData name="Hume, Lindsey M" userId="3e7bd8b8-bdfd-455e-a444-92d4f2f0144b" providerId="ADAL" clId="{1452AE9A-B44E-4E94-A167-CE05821789D6}" dt="2020-11-04T03:45:34.906" v="11605" actId="478"/>
        <pc:sldMkLst>
          <pc:docMk/>
          <pc:sldMk cId="296096092" sldId="303"/>
        </pc:sldMkLst>
        <pc:spChg chg="del">
          <ac:chgData name="Hume, Lindsey M" userId="3e7bd8b8-bdfd-455e-a444-92d4f2f0144b" providerId="ADAL" clId="{1452AE9A-B44E-4E94-A167-CE05821789D6}" dt="2020-11-04T03:45:34.906" v="11605" actId="478"/>
          <ac:spMkLst>
            <pc:docMk/>
            <pc:sldMk cId="296096092" sldId="303"/>
            <ac:spMk id="5" creationId="{606CCB34-7B7B-41A4-B8C5-269EF91DEF84}"/>
          </ac:spMkLst>
        </pc:spChg>
      </pc:sldChg>
      <pc:sldChg chg="delSp modSp mod modClrScheme delDesignElem chgLayout">
        <pc:chgData name="Hume, Lindsey M" userId="3e7bd8b8-bdfd-455e-a444-92d4f2f0144b" providerId="ADAL" clId="{1452AE9A-B44E-4E94-A167-CE05821789D6}" dt="2020-11-04T03:45:37.776" v="11606" actId="478"/>
        <pc:sldMkLst>
          <pc:docMk/>
          <pc:sldMk cId="1672228316" sldId="304"/>
        </pc:sldMkLst>
        <pc:spChg chg="del">
          <ac:chgData name="Hume, Lindsey M" userId="3e7bd8b8-bdfd-455e-a444-92d4f2f0144b" providerId="ADAL" clId="{1452AE9A-B44E-4E94-A167-CE05821789D6}" dt="2020-11-04T02:27:53.183" v="8852" actId="700"/>
          <ac:spMkLst>
            <pc:docMk/>
            <pc:sldMk cId="1672228316" sldId="304"/>
            <ac:spMk id="2" creationId="{79A458E1-76CE-4C7D-B084-B637B5E52730}"/>
          </ac:spMkLst>
        </pc:spChg>
        <pc:spChg chg="mod ord">
          <ac:chgData name="Hume, Lindsey M" userId="3e7bd8b8-bdfd-455e-a444-92d4f2f0144b" providerId="ADAL" clId="{1452AE9A-B44E-4E94-A167-CE05821789D6}" dt="2020-11-04T02:27:53.183" v="8852" actId="700"/>
          <ac:spMkLst>
            <pc:docMk/>
            <pc:sldMk cId="1672228316" sldId="304"/>
            <ac:spMk id="3" creationId="{7C8856B4-2496-4EEE-AC00-F5DDD3388171}"/>
          </ac:spMkLst>
        </pc:spChg>
        <pc:spChg chg="del">
          <ac:chgData name="Hume, Lindsey M" userId="3e7bd8b8-bdfd-455e-a444-92d4f2f0144b" providerId="ADAL" clId="{1452AE9A-B44E-4E94-A167-CE05821789D6}" dt="2020-11-04T03:45:37.776" v="11606" actId="478"/>
          <ac:spMkLst>
            <pc:docMk/>
            <pc:sldMk cId="1672228316" sldId="304"/>
            <ac:spMk id="5" creationId="{606CCB34-7B7B-41A4-B8C5-269EF91DEF84}"/>
          </ac:spMkLst>
        </pc:spChg>
        <pc:spChg chg="del">
          <ac:chgData name="Hume, Lindsey M" userId="3e7bd8b8-bdfd-455e-a444-92d4f2f0144b" providerId="ADAL" clId="{1452AE9A-B44E-4E94-A167-CE05821789D6}" dt="2020-11-04T02:27:53.183" v="8852" actId="700"/>
          <ac:spMkLst>
            <pc:docMk/>
            <pc:sldMk cId="1672228316" sldId="304"/>
            <ac:spMk id="7" creationId="{AEAEADF5-069C-4FFD-85FF-FA0EA8009790}"/>
          </ac:spMkLst>
        </pc:spChg>
        <pc:spChg chg="del">
          <ac:chgData name="Hume, Lindsey M" userId="3e7bd8b8-bdfd-455e-a444-92d4f2f0144b" providerId="ADAL" clId="{1452AE9A-B44E-4E94-A167-CE05821789D6}" dt="2020-11-04T02:27:53.183" v="8852" actId="700"/>
          <ac:spMkLst>
            <pc:docMk/>
            <pc:sldMk cId="1672228316" sldId="304"/>
            <ac:spMk id="9" creationId="{0D1D8088-559A-46A5-A801-CDF0B9476BED}"/>
          </ac:spMkLst>
        </pc:spChg>
        <pc:spChg chg="del">
          <ac:chgData name="Hume, Lindsey M" userId="3e7bd8b8-bdfd-455e-a444-92d4f2f0144b" providerId="ADAL" clId="{1452AE9A-B44E-4E94-A167-CE05821789D6}" dt="2020-11-04T02:27:53.183" v="8852" actId="700"/>
          <ac:spMkLst>
            <pc:docMk/>
            <pc:sldMk cId="1672228316" sldId="304"/>
            <ac:spMk id="15" creationId="{3776B14B-F2F4-4825-8DA8-8C7A0F2B3960}"/>
          </ac:spMkLst>
        </pc:spChg>
        <pc:grpChg chg="del">
          <ac:chgData name="Hume, Lindsey M" userId="3e7bd8b8-bdfd-455e-a444-92d4f2f0144b" providerId="ADAL" clId="{1452AE9A-B44E-4E94-A167-CE05821789D6}" dt="2020-11-04T02:27:53.183" v="8852" actId="700"/>
          <ac:grpSpMkLst>
            <pc:docMk/>
            <pc:sldMk cId="1672228316" sldId="304"/>
            <ac:grpSpMk id="11" creationId="{83E2E96F-17F7-4C8C-BDF1-6BB90A0C1D7F}"/>
          </ac:grpSpMkLst>
        </pc:grpChg>
      </pc:sldChg>
      <pc:sldChg chg="delSp modSp mod modClrScheme delDesignElem chgLayout">
        <pc:chgData name="Hume, Lindsey M" userId="3e7bd8b8-bdfd-455e-a444-92d4f2f0144b" providerId="ADAL" clId="{1452AE9A-B44E-4E94-A167-CE05821789D6}" dt="2020-11-04T03:45:45.795" v="11608" actId="478"/>
        <pc:sldMkLst>
          <pc:docMk/>
          <pc:sldMk cId="2082713225" sldId="305"/>
        </pc:sldMkLst>
        <pc:spChg chg="del">
          <ac:chgData name="Hume, Lindsey M" userId="3e7bd8b8-bdfd-455e-a444-92d4f2f0144b" providerId="ADAL" clId="{1452AE9A-B44E-4E94-A167-CE05821789D6}" dt="2020-11-04T02:28:09.320" v="8853" actId="700"/>
          <ac:spMkLst>
            <pc:docMk/>
            <pc:sldMk cId="2082713225" sldId="305"/>
            <ac:spMk id="2" creationId="{79A458E1-76CE-4C7D-B084-B637B5E52730}"/>
          </ac:spMkLst>
        </pc:spChg>
        <pc:spChg chg="mod ord">
          <ac:chgData name="Hume, Lindsey M" userId="3e7bd8b8-bdfd-455e-a444-92d4f2f0144b" providerId="ADAL" clId="{1452AE9A-B44E-4E94-A167-CE05821789D6}" dt="2020-11-04T02:28:09.320" v="8853" actId="700"/>
          <ac:spMkLst>
            <pc:docMk/>
            <pc:sldMk cId="2082713225" sldId="305"/>
            <ac:spMk id="3" creationId="{7C8856B4-2496-4EEE-AC00-F5DDD3388171}"/>
          </ac:spMkLst>
        </pc:spChg>
        <pc:spChg chg="del mod">
          <ac:chgData name="Hume, Lindsey M" userId="3e7bd8b8-bdfd-455e-a444-92d4f2f0144b" providerId="ADAL" clId="{1452AE9A-B44E-4E94-A167-CE05821789D6}" dt="2020-11-04T03:45:45.795" v="11608" actId="478"/>
          <ac:spMkLst>
            <pc:docMk/>
            <pc:sldMk cId="2082713225" sldId="305"/>
            <ac:spMk id="5" creationId="{606CCB34-7B7B-41A4-B8C5-269EF91DEF84}"/>
          </ac:spMkLst>
        </pc:spChg>
        <pc:spChg chg="del">
          <ac:chgData name="Hume, Lindsey M" userId="3e7bd8b8-bdfd-455e-a444-92d4f2f0144b" providerId="ADAL" clId="{1452AE9A-B44E-4E94-A167-CE05821789D6}" dt="2020-11-04T02:28:09.320" v="8853" actId="700"/>
          <ac:spMkLst>
            <pc:docMk/>
            <pc:sldMk cId="2082713225" sldId="305"/>
            <ac:spMk id="7" creationId="{AEAEADF5-069C-4FFD-85FF-FA0EA8009790}"/>
          </ac:spMkLst>
        </pc:spChg>
        <pc:spChg chg="del">
          <ac:chgData name="Hume, Lindsey M" userId="3e7bd8b8-bdfd-455e-a444-92d4f2f0144b" providerId="ADAL" clId="{1452AE9A-B44E-4E94-A167-CE05821789D6}" dt="2020-11-04T02:28:09.320" v="8853" actId="700"/>
          <ac:spMkLst>
            <pc:docMk/>
            <pc:sldMk cId="2082713225" sldId="305"/>
            <ac:spMk id="9" creationId="{0D1D8088-559A-46A5-A801-CDF0B9476BED}"/>
          </ac:spMkLst>
        </pc:spChg>
        <pc:spChg chg="del">
          <ac:chgData name="Hume, Lindsey M" userId="3e7bd8b8-bdfd-455e-a444-92d4f2f0144b" providerId="ADAL" clId="{1452AE9A-B44E-4E94-A167-CE05821789D6}" dt="2020-11-04T02:28:09.320" v="8853" actId="700"/>
          <ac:spMkLst>
            <pc:docMk/>
            <pc:sldMk cId="2082713225" sldId="305"/>
            <ac:spMk id="15" creationId="{3776B14B-F2F4-4825-8DA8-8C7A0F2B3960}"/>
          </ac:spMkLst>
        </pc:spChg>
        <pc:grpChg chg="del">
          <ac:chgData name="Hume, Lindsey M" userId="3e7bd8b8-bdfd-455e-a444-92d4f2f0144b" providerId="ADAL" clId="{1452AE9A-B44E-4E94-A167-CE05821789D6}" dt="2020-11-04T02:28:09.320" v="8853" actId="700"/>
          <ac:grpSpMkLst>
            <pc:docMk/>
            <pc:sldMk cId="2082713225" sldId="305"/>
            <ac:grpSpMk id="11" creationId="{83E2E96F-17F7-4C8C-BDF1-6BB90A0C1D7F}"/>
          </ac:grpSpMkLst>
        </pc:grpChg>
      </pc:sldChg>
      <pc:sldChg chg="delSp modSp mod modClrScheme delDesignElem chgLayout">
        <pc:chgData name="Hume, Lindsey M" userId="3e7bd8b8-bdfd-455e-a444-92d4f2f0144b" providerId="ADAL" clId="{1452AE9A-B44E-4E94-A167-CE05821789D6}" dt="2020-11-04T03:45:49.386" v="11609" actId="478"/>
        <pc:sldMkLst>
          <pc:docMk/>
          <pc:sldMk cId="4206694738" sldId="306"/>
        </pc:sldMkLst>
        <pc:spChg chg="del">
          <ac:chgData name="Hume, Lindsey M" userId="3e7bd8b8-bdfd-455e-a444-92d4f2f0144b" providerId="ADAL" clId="{1452AE9A-B44E-4E94-A167-CE05821789D6}" dt="2020-11-04T02:28:14.283" v="8854" actId="700"/>
          <ac:spMkLst>
            <pc:docMk/>
            <pc:sldMk cId="4206694738" sldId="306"/>
            <ac:spMk id="2" creationId="{79A458E1-76CE-4C7D-B084-B637B5E52730}"/>
          </ac:spMkLst>
        </pc:spChg>
        <pc:spChg chg="mod ord">
          <ac:chgData name="Hume, Lindsey M" userId="3e7bd8b8-bdfd-455e-a444-92d4f2f0144b" providerId="ADAL" clId="{1452AE9A-B44E-4E94-A167-CE05821789D6}" dt="2020-11-04T02:28:14.283" v="8854" actId="700"/>
          <ac:spMkLst>
            <pc:docMk/>
            <pc:sldMk cId="4206694738" sldId="306"/>
            <ac:spMk id="3" creationId="{7C8856B4-2496-4EEE-AC00-F5DDD3388171}"/>
          </ac:spMkLst>
        </pc:spChg>
        <pc:spChg chg="del">
          <ac:chgData name="Hume, Lindsey M" userId="3e7bd8b8-bdfd-455e-a444-92d4f2f0144b" providerId="ADAL" clId="{1452AE9A-B44E-4E94-A167-CE05821789D6}" dt="2020-11-04T03:45:49.386" v="11609" actId="478"/>
          <ac:spMkLst>
            <pc:docMk/>
            <pc:sldMk cId="4206694738" sldId="306"/>
            <ac:spMk id="5" creationId="{606CCB34-7B7B-41A4-B8C5-269EF91DEF84}"/>
          </ac:spMkLst>
        </pc:spChg>
        <pc:spChg chg="del">
          <ac:chgData name="Hume, Lindsey M" userId="3e7bd8b8-bdfd-455e-a444-92d4f2f0144b" providerId="ADAL" clId="{1452AE9A-B44E-4E94-A167-CE05821789D6}" dt="2020-11-04T02:28:14.283" v="8854" actId="700"/>
          <ac:spMkLst>
            <pc:docMk/>
            <pc:sldMk cId="4206694738" sldId="306"/>
            <ac:spMk id="7" creationId="{AEAEADF5-069C-4FFD-85FF-FA0EA8009790}"/>
          </ac:spMkLst>
        </pc:spChg>
        <pc:spChg chg="del">
          <ac:chgData name="Hume, Lindsey M" userId="3e7bd8b8-bdfd-455e-a444-92d4f2f0144b" providerId="ADAL" clId="{1452AE9A-B44E-4E94-A167-CE05821789D6}" dt="2020-11-04T02:28:14.283" v="8854" actId="700"/>
          <ac:spMkLst>
            <pc:docMk/>
            <pc:sldMk cId="4206694738" sldId="306"/>
            <ac:spMk id="9" creationId="{0D1D8088-559A-46A5-A801-CDF0B9476BED}"/>
          </ac:spMkLst>
        </pc:spChg>
        <pc:spChg chg="del">
          <ac:chgData name="Hume, Lindsey M" userId="3e7bd8b8-bdfd-455e-a444-92d4f2f0144b" providerId="ADAL" clId="{1452AE9A-B44E-4E94-A167-CE05821789D6}" dt="2020-11-04T02:28:14.283" v="8854" actId="700"/>
          <ac:spMkLst>
            <pc:docMk/>
            <pc:sldMk cId="4206694738" sldId="306"/>
            <ac:spMk id="15" creationId="{3776B14B-F2F4-4825-8DA8-8C7A0F2B3960}"/>
          </ac:spMkLst>
        </pc:spChg>
        <pc:grpChg chg="del">
          <ac:chgData name="Hume, Lindsey M" userId="3e7bd8b8-bdfd-455e-a444-92d4f2f0144b" providerId="ADAL" clId="{1452AE9A-B44E-4E94-A167-CE05821789D6}" dt="2020-11-04T02:28:14.283" v="8854" actId="700"/>
          <ac:grpSpMkLst>
            <pc:docMk/>
            <pc:sldMk cId="4206694738" sldId="306"/>
            <ac:grpSpMk id="11" creationId="{83E2E96F-17F7-4C8C-BDF1-6BB90A0C1D7F}"/>
          </ac:grpSpMkLst>
        </pc:grpChg>
      </pc:sldChg>
      <pc:sldChg chg="addSp delSp modSp add mod modClrScheme delDesignElem chgLayout">
        <pc:chgData name="Hume, Lindsey M" userId="3e7bd8b8-bdfd-455e-a444-92d4f2f0144b" providerId="ADAL" clId="{1452AE9A-B44E-4E94-A167-CE05821789D6}" dt="2020-11-04T03:45:08.162" v="11596" actId="478"/>
        <pc:sldMkLst>
          <pc:docMk/>
          <pc:sldMk cId="3768150833" sldId="307"/>
        </pc:sldMkLst>
        <pc:spChg chg="mod ord">
          <ac:chgData name="Hume, Lindsey M" userId="3e7bd8b8-bdfd-455e-a444-92d4f2f0144b" providerId="ADAL" clId="{1452AE9A-B44E-4E94-A167-CE05821789D6}" dt="2020-11-04T02:27:41.545" v="8850" actId="700"/>
          <ac:spMkLst>
            <pc:docMk/>
            <pc:sldMk cId="3768150833" sldId="307"/>
            <ac:spMk id="2" creationId="{79A458E1-76CE-4C7D-B084-B637B5E52730}"/>
          </ac:spMkLst>
        </pc:spChg>
        <pc:spChg chg="mod ord">
          <ac:chgData name="Hume, Lindsey M" userId="3e7bd8b8-bdfd-455e-a444-92d4f2f0144b" providerId="ADAL" clId="{1452AE9A-B44E-4E94-A167-CE05821789D6}" dt="2020-11-04T02:27:41.545" v="8850" actId="700"/>
          <ac:spMkLst>
            <pc:docMk/>
            <pc:sldMk cId="3768150833" sldId="307"/>
            <ac:spMk id="3" creationId="{7C8856B4-2496-4EEE-AC00-F5DDD3388171}"/>
          </ac:spMkLst>
        </pc:spChg>
        <pc:spChg chg="del">
          <ac:chgData name="Hume, Lindsey M" userId="3e7bd8b8-bdfd-455e-a444-92d4f2f0144b" providerId="ADAL" clId="{1452AE9A-B44E-4E94-A167-CE05821789D6}" dt="2020-11-04T03:45:08.162" v="11596" actId="478"/>
          <ac:spMkLst>
            <pc:docMk/>
            <pc:sldMk cId="3768150833" sldId="307"/>
            <ac:spMk id="5" creationId="{606CCB34-7B7B-41A4-B8C5-269EF91DEF84}"/>
          </ac:spMkLst>
        </pc:spChg>
        <pc:spChg chg="del">
          <ac:chgData name="Hume, Lindsey M" userId="3e7bd8b8-bdfd-455e-a444-92d4f2f0144b" providerId="ADAL" clId="{1452AE9A-B44E-4E94-A167-CE05821789D6}" dt="2020-11-04T02:27:41.545" v="8850" actId="700"/>
          <ac:spMkLst>
            <pc:docMk/>
            <pc:sldMk cId="3768150833" sldId="307"/>
            <ac:spMk id="9" creationId="{0D1D8088-559A-46A5-A801-CDF0B9476BED}"/>
          </ac:spMkLst>
        </pc:spChg>
        <pc:spChg chg="del">
          <ac:chgData name="Hume, Lindsey M" userId="3e7bd8b8-bdfd-455e-a444-92d4f2f0144b" providerId="ADAL" clId="{1452AE9A-B44E-4E94-A167-CE05821789D6}" dt="2020-11-04T02:27:41.545" v="8850" actId="700"/>
          <ac:spMkLst>
            <pc:docMk/>
            <pc:sldMk cId="3768150833" sldId="307"/>
            <ac:spMk id="15" creationId="{3776B14B-F2F4-4825-8DA8-8C7A0F2B3960}"/>
          </ac:spMkLst>
        </pc:spChg>
        <pc:grpChg chg="del">
          <ac:chgData name="Hume, Lindsey M" userId="3e7bd8b8-bdfd-455e-a444-92d4f2f0144b" providerId="ADAL" clId="{1452AE9A-B44E-4E94-A167-CE05821789D6}" dt="2020-11-04T02:27:41.545" v="8850" actId="700"/>
          <ac:grpSpMkLst>
            <pc:docMk/>
            <pc:sldMk cId="3768150833" sldId="307"/>
            <ac:grpSpMk id="11" creationId="{83E2E96F-17F7-4C8C-BDF1-6BB90A0C1D7F}"/>
          </ac:grpSpMkLst>
        </pc:grpChg>
        <pc:graphicFrameChg chg="add mod modGraphic">
          <ac:chgData name="Hume, Lindsey M" userId="3e7bd8b8-bdfd-455e-a444-92d4f2f0144b" providerId="ADAL" clId="{1452AE9A-B44E-4E94-A167-CE05821789D6}" dt="2020-11-04T02:56:14.496" v="9676" actId="1076"/>
          <ac:graphicFrameMkLst>
            <pc:docMk/>
            <pc:sldMk cId="3768150833" sldId="307"/>
            <ac:graphicFrameMk id="4" creationId="{862A9050-EC10-4A4C-A4E4-2152171F92DA}"/>
          </ac:graphicFrameMkLst>
        </pc:graphicFrameChg>
        <pc:graphicFrameChg chg="del">
          <ac:chgData name="Hume, Lindsey M" userId="3e7bd8b8-bdfd-455e-a444-92d4f2f0144b" providerId="ADAL" clId="{1452AE9A-B44E-4E94-A167-CE05821789D6}" dt="2020-11-04T02:55:24.411" v="9664" actId="478"/>
          <ac:graphicFrameMkLst>
            <pc:docMk/>
            <pc:sldMk cId="3768150833" sldId="307"/>
            <ac:graphicFrameMk id="8" creationId="{31384633-026D-452C-A168-96B554736E70}"/>
          </ac:graphicFrameMkLst>
        </pc:graphicFrameChg>
      </pc:sldChg>
      <pc:sldChg chg="delSp mod">
        <pc:chgData name="Hume, Lindsey M" userId="3e7bd8b8-bdfd-455e-a444-92d4f2f0144b" providerId="ADAL" clId="{1452AE9A-B44E-4E94-A167-CE05821789D6}" dt="2020-11-04T03:45:54.236" v="11611" actId="478"/>
        <pc:sldMkLst>
          <pc:docMk/>
          <pc:sldMk cId="581604831" sldId="308"/>
        </pc:sldMkLst>
        <pc:spChg chg="del">
          <ac:chgData name="Hume, Lindsey M" userId="3e7bd8b8-bdfd-455e-a444-92d4f2f0144b" providerId="ADAL" clId="{1452AE9A-B44E-4E94-A167-CE05821789D6}" dt="2020-11-04T03:45:54.236" v="11611" actId="478"/>
          <ac:spMkLst>
            <pc:docMk/>
            <pc:sldMk cId="581604831" sldId="308"/>
            <ac:spMk id="5" creationId="{606CCB34-7B7B-41A4-B8C5-269EF91DEF84}"/>
          </ac:spMkLst>
        </pc:spChg>
      </pc:sldChg>
      <pc:sldChg chg="delSp mod">
        <pc:chgData name="Hume, Lindsey M" userId="3e7bd8b8-bdfd-455e-a444-92d4f2f0144b" providerId="ADAL" clId="{1452AE9A-B44E-4E94-A167-CE05821789D6}" dt="2020-11-04T03:45:57.306" v="11612" actId="478"/>
        <pc:sldMkLst>
          <pc:docMk/>
          <pc:sldMk cId="3585334940" sldId="309"/>
        </pc:sldMkLst>
        <pc:spChg chg="del">
          <ac:chgData name="Hume, Lindsey M" userId="3e7bd8b8-bdfd-455e-a444-92d4f2f0144b" providerId="ADAL" clId="{1452AE9A-B44E-4E94-A167-CE05821789D6}" dt="2020-11-04T03:45:57.306" v="11612" actId="478"/>
          <ac:spMkLst>
            <pc:docMk/>
            <pc:sldMk cId="3585334940" sldId="309"/>
            <ac:spMk id="5" creationId="{606CCB34-7B7B-41A4-B8C5-269EF91DEF84}"/>
          </ac:spMkLst>
        </pc:spChg>
      </pc:sldChg>
      <pc:sldChg chg="addSp delSp modSp mod">
        <pc:chgData name="Hume, Lindsey M" userId="3e7bd8b8-bdfd-455e-a444-92d4f2f0144b" providerId="ADAL" clId="{1452AE9A-B44E-4E94-A167-CE05821789D6}" dt="2020-11-04T05:40:30.371" v="13246" actId="22"/>
        <pc:sldMkLst>
          <pc:docMk/>
          <pc:sldMk cId="957916336" sldId="310"/>
        </pc:sldMkLst>
        <pc:spChg chg="mod">
          <ac:chgData name="Hume, Lindsey M" userId="3e7bd8b8-bdfd-455e-a444-92d4f2f0144b" providerId="ADAL" clId="{1452AE9A-B44E-4E94-A167-CE05821789D6}" dt="2020-11-04T03:27:40.261" v="11273" actId="1076"/>
          <ac:spMkLst>
            <pc:docMk/>
            <pc:sldMk cId="957916336" sldId="310"/>
            <ac:spMk id="2" creationId="{79A458E1-76CE-4C7D-B084-B637B5E52730}"/>
          </ac:spMkLst>
        </pc:spChg>
        <pc:spChg chg="add">
          <ac:chgData name="Hume, Lindsey M" userId="3e7bd8b8-bdfd-455e-a444-92d4f2f0144b" providerId="ADAL" clId="{1452AE9A-B44E-4E94-A167-CE05821789D6}" dt="2020-11-04T05:40:30.371" v="13246" actId="22"/>
          <ac:spMkLst>
            <pc:docMk/>
            <pc:sldMk cId="957916336" sldId="310"/>
            <ac:spMk id="4" creationId="{58857143-11C9-4B0B-8126-C616FC8830C3}"/>
          </ac:spMkLst>
        </pc:spChg>
        <pc:spChg chg="del">
          <ac:chgData name="Hume, Lindsey M" userId="3e7bd8b8-bdfd-455e-a444-92d4f2f0144b" providerId="ADAL" clId="{1452AE9A-B44E-4E94-A167-CE05821789D6}" dt="2020-11-04T03:45:05.301" v="11595" actId="478"/>
          <ac:spMkLst>
            <pc:docMk/>
            <pc:sldMk cId="957916336" sldId="310"/>
            <ac:spMk id="5" creationId="{606CCB34-7B7B-41A4-B8C5-269EF91DEF84}"/>
          </ac:spMkLst>
        </pc:spChg>
        <pc:graphicFrameChg chg="mod modGraphic">
          <ac:chgData name="Hume, Lindsey M" userId="3e7bd8b8-bdfd-455e-a444-92d4f2f0144b" providerId="ADAL" clId="{1452AE9A-B44E-4E94-A167-CE05821789D6}" dt="2020-11-04T03:28:01.111" v="11277" actId="1076"/>
          <ac:graphicFrameMkLst>
            <pc:docMk/>
            <pc:sldMk cId="957916336" sldId="310"/>
            <ac:graphicFrameMk id="7" creationId="{ED36C105-54DE-D947-B8E4-2AAFB3293FD0}"/>
          </ac:graphicFrameMkLst>
        </pc:graphicFrameChg>
      </pc:sldChg>
      <pc:sldChg chg="addSp delSp modSp add mod">
        <pc:chgData name="Hume, Lindsey M" userId="3e7bd8b8-bdfd-455e-a444-92d4f2f0144b" providerId="ADAL" clId="{1452AE9A-B44E-4E94-A167-CE05821789D6}" dt="2020-11-04T03:45:10.365" v="11597" actId="478"/>
        <pc:sldMkLst>
          <pc:docMk/>
          <pc:sldMk cId="1631939420" sldId="311"/>
        </pc:sldMkLst>
        <pc:spChg chg="mod">
          <ac:chgData name="Hume, Lindsey M" userId="3e7bd8b8-bdfd-455e-a444-92d4f2f0144b" providerId="ADAL" clId="{1452AE9A-B44E-4E94-A167-CE05821789D6}" dt="2020-11-04T02:56:49.952" v="9696" actId="20577"/>
          <ac:spMkLst>
            <pc:docMk/>
            <pc:sldMk cId="1631939420" sldId="311"/>
            <ac:spMk id="2" creationId="{79A458E1-76CE-4C7D-B084-B637B5E52730}"/>
          </ac:spMkLst>
        </pc:spChg>
        <pc:spChg chg="del">
          <ac:chgData name="Hume, Lindsey M" userId="3e7bd8b8-bdfd-455e-a444-92d4f2f0144b" providerId="ADAL" clId="{1452AE9A-B44E-4E94-A167-CE05821789D6}" dt="2020-11-04T03:45:10.365" v="11597" actId="478"/>
          <ac:spMkLst>
            <pc:docMk/>
            <pc:sldMk cId="1631939420" sldId="311"/>
            <ac:spMk id="5" creationId="{606CCB34-7B7B-41A4-B8C5-269EF91DEF84}"/>
          </ac:spMkLst>
        </pc:spChg>
        <pc:graphicFrameChg chg="del">
          <ac:chgData name="Hume, Lindsey M" userId="3e7bd8b8-bdfd-455e-a444-92d4f2f0144b" providerId="ADAL" clId="{1452AE9A-B44E-4E94-A167-CE05821789D6}" dt="2020-11-04T03:01:44.908" v="10249" actId="478"/>
          <ac:graphicFrameMkLst>
            <pc:docMk/>
            <pc:sldMk cId="1631939420" sldId="311"/>
            <ac:graphicFrameMk id="4" creationId="{862A9050-EC10-4A4C-A4E4-2152171F92DA}"/>
          </ac:graphicFrameMkLst>
        </pc:graphicFrameChg>
        <pc:graphicFrameChg chg="add mod">
          <ac:chgData name="Hume, Lindsey M" userId="3e7bd8b8-bdfd-455e-a444-92d4f2f0144b" providerId="ADAL" clId="{1452AE9A-B44E-4E94-A167-CE05821789D6}" dt="2020-11-04T03:01:52.103" v="10251" actId="1076"/>
          <ac:graphicFrameMkLst>
            <pc:docMk/>
            <pc:sldMk cId="1631939420" sldId="311"/>
            <ac:graphicFrameMk id="7" creationId="{C477A4A2-ED4E-4126-9E97-7E31B4C984C2}"/>
          </ac:graphicFrameMkLst>
        </pc:graphicFrameChg>
      </pc:sldChg>
      <pc:sldChg chg="addSp delSp modSp add mod">
        <pc:chgData name="Hume, Lindsey M" userId="3e7bd8b8-bdfd-455e-a444-92d4f2f0144b" providerId="ADAL" clId="{1452AE9A-B44E-4E94-A167-CE05821789D6}" dt="2020-11-04T03:45:12.929" v="11598" actId="478"/>
        <pc:sldMkLst>
          <pc:docMk/>
          <pc:sldMk cId="3223798780" sldId="312"/>
        </pc:sldMkLst>
        <pc:spChg chg="mod">
          <ac:chgData name="Hume, Lindsey M" userId="3e7bd8b8-bdfd-455e-a444-92d4f2f0144b" providerId="ADAL" clId="{1452AE9A-B44E-4E94-A167-CE05821789D6}" dt="2020-11-04T03:05:01.138" v="10515" actId="20577"/>
          <ac:spMkLst>
            <pc:docMk/>
            <pc:sldMk cId="3223798780" sldId="312"/>
            <ac:spMk id="2" creationId="{79A458E1-76CE-4C7D-B084-B637B5E52730}"/>
          </ac:spMkLst>
        </pc:spChg>
        <pc:spChg chg="del">
          <ac:chgData name="Hume, Lindsey M" userId="3e7bd8b8-bdfd-455e-a444-92d4f2f0144b" providerId="ADAL" clId="{1452AE9A-B44E-4E94-A167-CE05821789D6}" dt="2020-11-04T03:45:12.929" v="11598" actId="478"/>
          <ac:spMkLst>
            <pc:docMk/>
            <pc:sldMk cId="3223798780" sldId="312"/>
            <ac:spMk id="5" creationId="{606CCB34-7B7B-41A4-B8C5-269EF91DEF84}"/>
          </ac:spMkLst>
        </pc:spChg>
        <pc:graphicFrameChg chg="add mod">
          <ac:chgData name="Hume, Lindsey M" userId="3e7bd8b8-bdfd-455e-a444-92d4f2f0144b" providerId="ADAL" clId="{1452AE9A-B44E-4E94-A167-CE05821789D6}" dt="2020-11-04T03:04:56.435" v="10500" actId="1076"/>
          <ac:graphicFrameMkLst>
            <pc:docMk/>
            <pc:sldMk cId="3223798780" sldId="312"/>
            <ac:graphicFrameMk id="4" creationId="{BE4A4FF6-0A6C-4829-9251-32DBFA4CA207}"/>
          </ac:graphicFrameMkLst>
        </pc:graphicFrameChg>
        <pc:graphicFrameChg chg="del">
          <ac:chgData name="Hume, Lindsey M" userId="3e7bd8b8-bdfd-455e-a444-92d4f2f0144b" providerId="ADAL" clId="{1452AE9A-B44E-4E94-A167-CE05821789D6}" dt="2020-11-04T03:04:51.484" v="10498" actId="478"/>
          <ac:graphicFrameMkLst>
            <pc:docMk/>
            <pc:sldMk cId="3223798780" sldId="312"/>
            <ac:graphicFrameMk id="7" creationId="{C477A4A2-ED4E-4126-9E97-7E31B4C984C2}"/>
          </ac:graphicFrameMkLst>
        </pc:graphicFrameChg>
      </pc:sldChg>
      <pc:sldChg chg="addSp delSp modSp add mod">
        <pc:chgData name="Hume, Lindsey M" userId="3e7bd8b8-bdfd-455e-a444-92d4f2f0144b" providerId="ADAL" clId="{1452AE9A-B44E-4E94-A167-CE05821789D6}" dt="2020-11-04T03:45:15.194" v="11599" actId="478"/>
        <pc:sldMkLst>
          <pc:docMk/>
          <pc:sldMk cId="1221282094" sldId="313"/>
        </pc:sldMkLst>
        <pc:spChg chg="mod">
          <ac:chgData name="Hume, Lindsey M" userId="3e7bd8b8-bdfd-455e-a444-92d4f2f0144b" providerId="ADAL" clId="{1452AE9A-B44E-4E94-A167-CE05821789D6}" dt="2020-11-04T03:20:13.696" v="10934" actId="20577"/>
          <ac:spMkLst>
            <pc:docMk/>
            <pc:sldMk cId="1221282094" sldId="313"/>
            <ac:spMk id="2" creationId="{79A458E1-76CE-4C7D-B084-B637B5E52730}"/>
          </ac:spMkLst>
        </pc:spChg>
        <pc:spChg chg="del">
          <ac:chgData name="Hume, Lindsey M" userId="3e7bd8b8-bdfd-455e-a444-92d4f2f0144b" providerId="ADAL" clId="{1452AE9A-B44E-4E94-A167-CE05821789D6}" dt="2020-11-04T03:45:15.194" v="11599" actId="478"/>
          <ac:spMkLst>
            <pc:docMk/>
            <pc:sldMk cId="1221282094" sldId="313"/>
            <ac:spMk id="5" creationId="{606CCB34-7B7B-41A4-B8C5-269EF91DEF84}"/>
          </ac:spMkLst>
        </pc:spChg>
        <pc:graphicFrameChg chg="del">
          <ac:chgData name="Hume, Lindsey M" userId="3e7bd8b8-bdfd-455e-a444-92d4f2f0144b" providerId="ADAL" clId="{1452AE9A-B44E-4E94-A167-CE05821789D6}" dt="2020-11-04T03:22:16.232" v="11207" actId="478"/>
          <ac:graphicFrameMkLst>
            <pc:docMk/>
            <pc:sldMk cId="1221282094" sldId="313"/>
            <ac:graphicFrameMk id="4" creationId="{BE4A4FF6-0A6C-4829-9251-32DBFA4CA207}"/>
          </ac:graphicFrameMkLst>
        </pc:graphicFrameChg>
        <pc:graphicFrameChg chg="add mod modGraphic">
          <ac:chgData name="Hume, Lindsey M" userId="3e7bd8b8-bdfd-455e-a444-92d4f2f0144b" providerId="ADAL" clId="{1452AE9A-B44E-4E94-A167-CE05821789D6}" dt="2020-11-04T03:35:23.610" v="11418" actId="1076"/>
          <ac:graphicFrameMkLst>
            <pc:docMk/>
            <pc:sldMk cId="1221282094" sldId="313"/>
            <ac:graphicFrameMk id="7" creationId="{66834E0B-847E-413F-9883-409E24C2423A}"/>
          </ac:graphicFrameMkLst>
        </pc:graphicFrameChg>
      </pc:sldChg>
      <pc:sldChg chg="addSp delSp modSp new mod">
        <pc:chgData name="Hume, Lindsey M" userId="3e7bd8b8-bdfd-455e-a444-92d4f2f0144b" providerId="ADAL" clId="{1452AE9A-B44E-4E94-A167-CE05821789D6}" dt="2020-11-04T05:27:43.247" v="13103" actId="1076"/>
        <pc:sldMkLst>
          <pc:docMk/>
          <pc:sldMk cId="2362837896" sldId="314"/>
        </pc:sldMkLst>
        <pc:spChg chg="add mod">
          <ac:chgData name="Hume, Lindsey M" userId="3e7bd8b8-bdfd-455e-a444-92d4f2f0144b" providerId="ADAL" clId="{1452AE9A-B44E-4E94-A167-CE05821789D6}" dt="2020-11-04T03:58:37.243" v="11765" actId="1076"/>
          <ac:spMkLst>
            <pc:docMk/>
            <pc:sldMk cId="2362837896" sldId="314"/>
            <ac:spMk id="4" creationId="{6A306B76-2B95-4885-BD7A-40684F378473}"/>
          </ac:spMkLst>
        </pc:spChg>
        <pc:picChg chg="add del mod">
          <ac:chgData name="Hume, Lindsey M" userId="3e7bd8b8-bdfd-455e-a444-92d4f2f0144b" providerId="ADAL" clId="{1452AE9A-B44E-4E94-A167-CE05821789D6}" dt="2020-11-04T05:25:42.183" v="13087" actId="478"/>
          <ac:picMkLst>
            <pc:docMk/>
            <pc:sldMk cId="2362837896" sldId="314"/>
            <ac:picMk id="3" creationId="{A34E1906-9644-4A47-A508-01C01BC29ACE}"/>
          </ac:picMkLst>
        </pc:picChg>
        <pc:picChg chg="add del mod">
          <ac:chgData name="Hume, Lindsey M" userId="3e7bd8b8-bdfd-455e-a444-92d4f2f0144b" providerId="ADAL" clId="{1452AE9A-B44E-4E94-A167-CE05821789D6}" dt="2020-11-04T05:26:07.485" v="13092" actId="478"/>
          <ac:picMkLst>
            <pc:docMk/>
            <pc:sldMk cId="2362837896" sldId="314"/>
            <ac:picMk id="5" creationId="{BB26F6ED-206B-4D1F-A8BB-80C54FE5BD6B}"/>
          </ac:picMkLst>
        </pc:picChg>
        <pc:picChg chg="add del mod">
          <ac:chgData name="Hume, Lindsey M" userId="3e7bd8b8-bdfd-455e-a444-92d4f2f0144b" providerId="ADAL" clId="{1452AE9A-B44E-4E94-A167-CE05821789D6}" dt="2020-11-04T05:26:43.092" v="13095" actId="478"/>
          <ac:picMkLst>
            <pc:docMk/>
            <pc:sldMk cId="2362837896" sldId="314"/>
            <ac:picMk id="6" creationId="{4A8C5102-3C06-4529-97E2-313A9ACBAB43}"/>
          </ac:picMkLst>
        </pc:picChg>
        <pc:picChg chg="add mod">
          <ac:chgData name="Hume, Lindsey M" userId="3e7bd8b8-bdfd-455e-a444-92d4f2f0144b" providerId="ADAL" clId="{1452AE9A-B44E-4E94-A167-CE05821789D6}" dt="2020-11-04T05:27:43.247" v="13103" actId="1076"/>
          <ac:picMkLst>
            <pc:docMk/>
            <pc:sldMk cId="2362837896" sldId="314"/>
            <ac:picMk id="7" creationId="{6FFFA991-C840-415B-ADB2-9469E7A97211}"/>
          </ac:picMkLst>
        </pc:picChg>
      </pc:sldChg>
      <pc:sldChg chg="addSp delSp mod">
        <pc:chgData name="Hume, Lindsey M" userId="3e7bd8b8-bdfd-455e-a444-92d4f2f0144b" providerId="ADAL" clId="{1452AE9A-B44E-4E94-A167-CE05821789D6}" dt="2020-11-04T06:27:52.669" v="15083" actId="22"/>
        <pc:sldMkLst>
          <pc:docMk/>
          <pc:sldMk cId="3336944456" sldId="315"/>
        </pc:sldMkLst>
        <pc:spChg chg="add del">
          <ac:chgData name="Hume, Lindsey M" userId="3e7bd8b8-bdfd-455e-a444-92d4f2f0144b" providerId="ADAL" clId="{1452AE9A-B44E-4E94-A167-CE05821789D6}" dt="2020-11-04T06:27:52.405" v="15082" actId="478"/>
          <ac:spMkLst>
            <pc:docMk/>
            <pc:sldMk cId="3336944456" sldId="315"/>
            <ac:spMk id="5" creationId="{2B1B5E68-3EFC-45D5-8687-4EAEC08CCAF9}"/>
          </ac:spMkLst>
        </pc:spChg>
        <pc:spChg chg="del">
          <ac:chgData name="Hume, Lindsey M" userId="3e7bd8b8-bdfd-455e-a444-92d4f2f0144b" providerId="ADAL" clId="{1452AE9A-B44E-4E94-A167-CE05821789D6}" dt="2020-11-04T06:26:08.141" v="15042" actId="478"/>
          <ac:spMkLst>
            <pc:docMk/>
            <pc:sldMk cId="3336944456" sldId="315"/>
            <ac:spMk id="6" creationId="{0BE72B23-5118-43EE-9CD9-CB27918BD2D0}"/>
          </ac:spMkLst>
        </pc:spChg>
        <pc:spChg chg="add">
          <ac:chgData name="Hume, Lindsey M" userId="3e7bd8b8-bdfd-455e-a444-92d4f2f0144b" providerId="ADAL" clId="{1452AE9A-B44E-4E94-A167-CE05821789D6}" dt="2020-11-04T06:27:52.669" v="15083" actId="22"/>
          <ac:spMkLst>
            <pc:docMk/>
            <pc:sldMk cId="3336944456" sldId="315"/>
            <ac:spMk id="8" creationId="{E7B07718-8DD0-441F-930D-A1C770467EB4}"/>
          </ac:spMkLst>
        </pc:spChg>
      </pc:sldChg>
      <pc:sldChg chg="addSp delSp modSp mod">
        <pc:chgData name="Hume, Lindsey M" userId="3e7bd8b8-bdfd-455e-a444-92d4f2f0144b" providerId="ADAL" clId="{1452AE9A-B44E-4E94-A167-CE05821789D6}" dt="2020-11-04T06:28:01.115" v="15087" actId="22"/>
        <pc:sldMkLst>
          <pc:docMk/>
          <pc:sldMk cId="949363637" sldId="316"/>
        </pc:sldMkLst>
        <pc:spChg chg="add del">
          <ac:chgData name="Hume, Lindsey M" userId="3e7bd8b8-bdfd-455e-a444-92d4f2f0144b" providerId="ADAL" clId="{1452AE9A-B44E-4E94-A167-CE05821789D6}" dt="2020-11-04T06:28:00.783" v="15086" actId="478"/>
          <ac:spMkLst>
            <pc:docMk/>
            <pc:sldMk cId="949363637" sldId="316"/>
            <ac:spMk id="5" creationId="{DC30A48E-7E76-4D22-8114-96CB443EB3A4}"/>
          </ac:spMkLst>
        </pc:spChg>
        <pc:spChg chg="add">
          <ac:chgData name="Hume, Lindsey M" userId="3e7bd8b8-bdfd-455e-a444-92d4f2f0144b" providerId="ADAL" clId="{1452AE9A-B44E-4E94-A167-CE05821789D6}" dt="2020-11-04T06:28:01.115" v="15087" actId="22"/>
          <ac:spMkLst>
            <pc:docMk/>
            <pc:sldMk cId="949363637" sldId="316"/>
            <ac:spMk id="6" creationId="{3C78DA79-5ED4-4337-AC82-4BA3B019B4E8}"/>
          </ac:spMkLst>
        </pc:spChg>
        <pc:spChg chg="del">
          <ac:chgData name="Hume, Lindsey M" userId="3e7bd8b8-bdfd-455e-a444-92d4f2f0144b" providerId="ADAL" clId="{1452AE9A-B44E-4E94-A167-CE05821789D6}" dt="2020-11-04T06:26:17.131" v="15046" actId="478"/>
          <ac:spMkLst>
            <pc:docMk/>
            <pc:sldMk cId="949363637" sldId="316"/>
            <ac:spMk id="10" creationId="{55E323EB-F2F9-4576-AC0C-9F9198B69CAD}"/>
          </ac:spMkLst>
        </pc:spChg>
        <pc:graphicFrameChg chg="modGraphic">
          <ac:chgData name="Hume, Lindsey M" userId="3e7bd8b8-bdfd-455e-a444-92d4f2f0144b" providerId="ADAL" clId="{1452AE9A-B44E-4E94-A167-CE05821789D6}" dt="2020-11-04T05:46:08.947" v="13431" actId="12385"/>
          <ac:graphicFrameMkLst>
            <pc:docMk/>
            <pc:sldMk cId="949363637" sldId="316"/>
            <ac:graphicFrameMk id="27" creationId="{F49671D0-9A36-4B69-A97D-8B0F4FE0A8E4}"/>
          </ac:graphicFrameMkLst>
        </pc:graphicFrameChg>
      </pc:sldChg>
      <pc:sldChg chg="addSp delSp mod">
        <pc:chgData name="Hume, Lindsey M" userId="3e7bd8b8-bdfd-455e-a444-92d4f2f0144b" providerId="ADAL" clId="{1452AE9A-B44E-4E94-A167-CE05821789D6}" dt="2020-11-04T06:28:09.138" v="15091" actId="22"/>
        <pc:sldMkLst>
          <pc:docMk/>
          <pc:sldMk cId="1891983144" sldId="317"/>
        </pc:sldMkLst>
        <pc:spChg chg="add del">
          <ac:chgData name="Hume, Lindsey M" userId="3e7bd8b8-bdfd-455e-a444-92d4f2f0144b" providerId="ADAL" clId="{1452AE9A-B44E-4E94-A167-CE05821789D6}" dt="2020-11-04T06:28:08.837" v="15090" actId="478"/>
          <ac:spMkLst>
            <pc:docMk/>
            <pc:sldMk cId="1891983144" sldId="317"/>
            <ac:spMk id="5" creationId="{F8E0EB07-DF6D-4C6C-8887-A12C69E5FDA8}"/>
          </ac:spMkLst>
        </pc:spChg>
        <pc:spChg chg="add">
          <ac:chgData name="Hume, Lindsey M" userId="3e7bd8b8-bdfd-455e-a444-92d4f2f0144b" providerId="ADAL" clId="{1452AE9A-B44E-4E94-A167-CE05821789D6}" dt="2020-11-04T06:28:09.138" v="15091" actId="22"/>
          <ac:spMkLst>
            <pc:docMk/>
            <pc:sldMk cId="1891983144" sldId="317"/>
            <ac:spMk id="6" creationId="{8B5FC035-7DEA-4DE4-9054-4C3AE05534CD}"/>
          </ac:spMkLst>
        </pc:spChg>
        <pc:spChg chg="del">
          <ac:chgData name="Hume, Lindsey M" userId="3e7bd8b8-bdfd-455e-a444-92d4f2f0144b" providerId="ADAL" clId="{1452AE9A-B44E-4E94-A167-CE05821789D6}" dt="2020-11-04T06:26:34.163" v="15050" actId="478"/>
          <ac:spMkLst>
            <pc:docMk/>
            <pc:sldMk cId="1891983144" sldId="317"/>
            <ac:spMk id="8" creationId="{7F8BA1F4-20A7-4A25-9AD4-36509E9F9902}"/>
          </ac:spMkLst>
        </pc:spChg>
      </pc:sldChg>
      <pc:sldChg chg="addSp delSp modSp mod modClrScheme delDesignElem chgLayout">
        <pc:chgData name="Hume, Lindsey M" userId="3e7bd8b8-bdfd-455e-a444-92d4f2f0144b" providerId="ADAL" clId="{1452AE9A-B44E-4E94-A167-CE05821789D6}" dt="2020-11-04T06:28:28.480" v="15100" actId="22"/>
        <pc:sldMkLst>
          <pc:docMk/>
          <pc:sldMk cId="3536528998" sldId="320"/>
        </pc:sldMkLst>
        <pc:spChg chg="mod ord">
          <ac:chgData name="Hume, Lindsey M" userId="3e7bd8b8-bdfd-455e-a444-92d4f2f0144b" providerId="ADAL" clId="{1452AE9A-B44E-4E94-A167-CE05821789D6}" dt="2020-11-04T05:57:57.850" v="14393" actId="700"/>
          <ac:spMkLst>
            <pc:docMk/>
            <pc:sldMk cId="3536528998" sldId="320"/>
            <ac:spMk id="2" creationId="{79A458E1-76CE-4C7D-B084-B637B5E52730}"/>
          </ac:spMkLst>
        </pc:spChg>
        <pc:spChg chg="mod ord">
          <ac:chgData name="Hume, Lindsey M" userId="3e7bd8b8-bdfd-455e-a444-92d4f2f0144b" providerId="ADAL" clId="{1452AE9A-B44E-4E94-A167-CE05821789D6}" dt="2020-11-04T05:57:57.850" v="14393" actId="700"/>
          <ac:spMkLst>
            <pc:docMk/>
            <pc:sldMk cId="3536528998" sldId="320"/>
            <ac:spMk id="3" creationId="{7C8856B4-2496-4EEE-AC00-F5DDD3388171}"/>
          </ac:spMkLst>
        </pc:spChg>
        <pc:spChg chg="add">
          <ac:chgData name="Hume, Lindsey M" userId="3e7bd8b8-bdfd-455e-a444-92d4f2f0144b" providerId="ADAL" clId="{1452AE9A-B44E-4E94-A167-CE05821789D6}" dt="2020-11-04T06:28:28.480" v="15100" actId="22"/>
          <ac:spMkLst>
            <pc:docMk/>
            <pc:sldMk cId="3536528998" sldId="320"/>
            <ac:spMk id="5" creationId="{E01980B4-73E0-4957-9FA2-6C67CE14A16D}"/>
          </ac:spMkLst>
        </pc:spChg>
        <pc:spChg chg="del">
          <ac:chgData name="Hume, Lindsey M" userId="3e7bd8b8-bdfd-455e-a444-92d4f2f0144b" providerId="ADAL" clId="{1452AE9A-B44E-4E94-A167-CE05821789D6}" dt="2020-11-04T05:57:55.184" v="14392" actId="478"/>
          <ac:spMkLst>
            <pc:docMk/>
            <pc:sldMk cId="3536528998" sldId="320"/>
            <ac:spMk id="8" creationId="{03193F60-0A71-4066-91D4-576F0AB9097C}"/>
          </ac:spMkLst>
        </pc:spChg>
        <pc:spChg chg="del">
          <ac:chgData name="Hume, Lindsey M" userId="3e7bd8b8-bdfd-455e-a444-92d4f2f0144b" providerId="ADAL" clId="{1452AE9A-B44E-4E94-A167-CE05821789D6}" dt="2020-11-04T05:57:57.850" v="14393" actId="700"/>
          <ac:spMkLst>
            <pc:docMk/>
            <pc:sldMk cId="3536528998" sldId="320"/>
            <ac:spMk id="9" creationId="{0D1D8088-559A-46A5-A801-CDF0B9476BED}"/>
          </ac:spMkLst>
        </pc:spChg>
        <pc:spChg chg="del">
          <ac:chgData name="Hume, Lindsey M" userId="3e7bd8b8-bdfd-455e-a444-92d4f2f0144b" providerId="ADAL" clId="{1452AE9A-B44E-4E94-A167-CE05821789D6}" dt="2020-11-04T05:57:57.850" v="14393" actId="700"/>
          <ac:spMkLst>
            <pc:docMk/>
            <pc:sldMk cId="3536528998" sldId="320"/>
            <ac:spMk id="15" creationId="{3776B14B-F2F4-4825-8DA8-8C7A0F2B3960}"/>
          </ac:spMkLst>
        </pc:spChg>
        <pc:spChg chg="mod ord">
          <ac:chgData name="Hume, Lindsey M" userId="3e7bd8b8-bdfd-455e-a444-92d4f2f0144b" providerId="ADAL" clId="{1452AE9A-B44E-4E94-A167-CE05821789D6}" dt="2020-11-04T05:57:57.850" v="14393" actId="700"/>
          <ac:spMkLst>
            <pc:docMk/>
            <pc:sldMk cId="3536528998" sldId="320"/>
            <ac:spMk id="45" creationId="{1BC4EDBB-8608-465F-8EB1-B3128C08CF3C}"/>
          </ac:spMkLst>
        </pc:spChg>
        <pc:grpChg chg="del">
          <ac:chgData name="Hume, Lindsey M" userId="3e7bd8b8-bdfd-455e-a444-92d4f2f0144b" providerId="ADAL" clId="{1452AE9A-B44E-4E94-A167-CE05821789D6}" dt="2020-11-04T05:57:57.850" v="14393" actId="700"/>
          <ac:grpSpMkLst>
            <pc:docMk/>
            <pc:sldMk cId="3536528998" sldId="320"/>
            <ac:grpSpMk id="11" creationId="{83E2E96F-17F7-4C8C-BDF1-6BB90A0C1D7F}"/>
          </ac:grpSpMkLst>
        </pc:grpChg>
      </pc:sldChg>
      <pc:sldChg chg="add del">
        <pc:chgData name="Hume, Lindsey M" userId="3e7bd8b8-bdfd-455e-a444-92d4f2f0144b" providerId="ADAL" clId="{1452AE9A-B44E-4E94-A167-CE05821789D6}" dt="2020-11-04T05:53:05.549" v="13707" actId="2696"/>
        <pc:sldMkLst>
          <pc:docMk/>
          <pc:sldMk cId="1285369909" sldId="321"/>
        </pc:sldMkLst>
      </pc:sldChg>
      <pc:sldChg chg="addSp delSp modSp add mod ord">
        <pc:chgData name="Hume, Lindsey M" userId="3e7bd8b8-bdfd-455e-a444-92d4f2f0144b" providerId="ADAL" clId="{1452AE9A-B44E-4E94-A167-CE05821789D6}" dt="2020-11-04T06:11:06.625" v="14508" actId="20577"/>
        <pc:sldMkLst>
          <pc:docMk/>
          <pc:sldMk cId="1207153951" sldId="322"/>
        </pc:sldMkLst>
        <pc:spChg chg="mod">
          <ac:chgData name="Hume, Lindsey M" userId="3e7bd8b8-bdfd-455e-a444-92d4f2f0144b" providerId="ADAL" clId="{1452AE9A-B44E-4E94-A167-CE05821789D6}" dt="2020-11-04T05:53:16.144" v="13725" actId="20577"/>
          <ac:spMkLst>
            <pc:docMk/>
            <pc:sldMk cId="1207153951" sldId="322"/>
            <ac:spMk id="2" creationId="{79A458E1-76CE-4C7D-B084-B637B5E52730}"/>
          </ac:spMkLst>
        </pc:spChg>
        <pc:graphicFrameChg chg="add mod modGraphic">
          <ac:chgData name="Hume, Lindsey M" userId="3e7bd8b8-bdfd-455e-a444-92d4f2f0144b" providerId="ADAL" clId="{1452AE9A-B44E-4E94-A167-CE05821789D6}" dt="2020-11-04T06:11:06.625" v="14508" actId="20577"/>
          <ac:graphicFrameMkLst>
            <pc:docMk/>
            <pc:sldMk cId="1207153951" sldId="322"/>
            <ac:graphicFrameMk id="4" creationId="{5840776A-E36D-4F94-962D-8DE1150CD8C1}"/>
          </ac:graphicFrameMkLst>
        </pc:graphicFrameChg>
        <pc:graphicFrameChg chg="del">
          <ac:chgData name="Hume, Lindsey M" userId="3e7bd8b8-bdfd-455e-a444-92d4f2f0144b" providerId="ADAL" clId="{1452AE9A-B44E-4E94-A167-CE05821789D6}" dt="2020-11-04T05:56:29.982" v="14376" actId="478"/>
          <ac:graphicFrameMkLst>
            <pc:docMk/>
            <pc:sldMk cId="1207153951" sldId="322"/>
            <ac:graphicFrameMk id="7" creationId="{66834E0B-847E-413F-9883-409E24C2423A}"/>
          </ac:graphicFrameMkLst>
        </pc:graphicFrameChg>
      </pc:sldChg>
      <pc:sldChg chg="addSp delSp modSp mod">
        <pc:chgData name="Hume, Lindsey M" userId="3e7bd8b8-bdfd-455e-a444-92d4f2f0144b" providerId="ADAL" clId="{1452AE9A-B44E-4E94-A167-CE05821789D6}" dt="2020-11-04T06:29:43.466" v="15116" actId="207"/>
        <pc:sldMkLst>
          <pc:docMk/>
          <pc:sldMk cId="4291675900" sldId="323"/>
        </pc:sldMkLst>
        <pc:spChg chg="add mod">
          <ac:chgData name="Hume, Lindsey M" userId="3e7bd8b8-bdfd-455e-a444-92d4f2f0144b" providerId="ADAL" clId="{1452AE9A-B44E-4E94-A167-CE05821789D6}" dt="2020-11-04T06:29:43.466" v="15116" actId="207"/>
          <ac:spMkLst>
            <pc:docMk/>
            <pc:sldMk cId="4291675900" sldId="323"/>
            <ac:spMk id="5" creationId="{EC5BCF51-DC28-4C8F-9873-46641D9144E7}"/>
          </ac:spMkLst>
        </pc:spChg>
        <pc:spChg chg="del">
          <ac:chgData name="Hume, Lindsey M" userId="3e7bd8b8-bdfd-455e-a444-92d4f2f0144b" providerId="ADAL" clId="{1452AE9A-B44E-4E94-A167-CE05821789D6}" dt="2020-11-04T06:28:37.986" v="15101" actId="478"/>
          <ac:spMkLst>
            <pc:docMk/>
            <pc:sldMk cId="4291675900" sldId="323"/>
            <ac:spMk id="8" creationId="{03193F60-0A71-4066-91D4-576F0AB9097C}"/>
          </ac:spMkLst>
        </pc:spChg>
      </pc:sldChg>
    </pc:docChg>
  </pc:docChgLst>
  <pc:docChgLst>
    <pc:chgData name="Culkin, Elizabeth Rose" userId="S::erculkin@iu.edu::23046696-c057-4359-8fab-51af2898f67c" providerId="AD" clId="Web-{1B5CFC09-EC1B-428B-BB92-BDFBABA50E77}"/>
    <pc:docChg chg="addSld delSld modSld">
      <pc:chgData name="Culkin, Elizabeth Rose" userId="S::erculkin@iu.edu::23046696-c057-4359-8fab-51af2898f67c" providerId="AD" clId="Web-{1B5CFC09-EC1B-428B-BB92-BDFBABA50E77}" dt="2020-11-03T04:11:58.825" v="55" actId="20577"/>
      <pc:docMkLst>
        <pc:docMk/>
      </pc:docMkLst>
      <pc:sldChg chg="del">
        <pc:chgData name="Culkin, Elizabeth Rose" userId="S::erculkin@iu.edu::23046696-c057-4359-8fab-51af2898f67c" providerId="AD" clId="Web-{1B5CFC09-EC1B-428B-BB92-BDFBABA50E77}" dt="2020-11-03T04:11:02.825" v="0"/>
        <pc:sldMkLst>
          <pc:docMk/>
          <pc:sldMk cId="3843318975" sldId="257"/>
        </pc:sldMkLst>
      </pc:sldChg>
      <pc:sldChg chg="del">
        <pc:chgData name="Culkin, Elizabeth Rose" userId="S::erculkin@iu.edu::23046696-c057-4359-8fab-51af2898f67c" providerId="AD" clId="Web-{1B5CFC09-EC1B-428B-BB92-BDFBABA50E77}" dt="2020-11-03T04:11:20.481" v="1"/>
        <pc:sldMkLst>
          <pc:docMk/>
          <pc:sldMk cId="1357433967" sldId="258"/>
        </pc:sldMkLst>
      </pc:sldChg>
      <pc:sldChg chg="del">
        <pc:chgData name="Culkin, Elizabeth Rose" userId="S::erculkin@iu.edu::23046696-c057-4359-8fab-51af2898f67c" providerId="AD" clId="Web-{1B5CFC09-EC1B-428B-BB92-BDFBABA50E77}" dt="2020-11-03T04:11:22.247" v="2"/>
        <pc:sldMkLst>
          <pc:docMk/>
          <pc:sldMk cId="2621154911" sldId="259"/>
        </pc:sldMkLst>
      </pc:sldChg>
      <pc:sldChg chg="del">
        <pc:chgData name="Culkin, Elizabeth Rose" userId="S::erculkin@iu.edu::23046696-c057-4359-8fab-51af2898f67c" providerId="AD" clId="Web-{1B5CFC09-EC1B-428B-BB92-BDFBABA50E77}" dt="2020-11-03T04:11:23.731" v="3"/>
        <pc:sldMkLst>
          <pc:docMk/>
          <pc:sldMk cId="495850407" sldId="260"/>
        </pc:sldMkLst>
      </pc:sldChg>
      <pc:sldChg chg="new">
        <pc:chgData name="Culkin, Elizabeth Rose" userId="S::erculkin@iu.edu::23046696-c057-4359-8fab-51af2898f67c" providerId="AD" clId="Web-{1B5CFC09-EC1B-428B-BB92-BDFBABA50E77}" dt="2020-11-03T04:11:30.372" v="4"/>
        <pc:sldMkLst>
          <pc:docMk/>
          <pc:sldMk cId="2279608488" sldId="267"/>
        </pc:sldMkLst>
      </pc:sldChg>
      <pc:sldChg chg="modSp new">
        <pc:chgData name="Culkin, Elizabeth Rose" userId="S::erculkin@iu.edu::23046696-c057-4359-8fab-51af2898f67c" providerId="AD" clId="Web-{1B5CFC09-EC1B-428B-BB92-BDFBABA50E77}" dt="2020-11-03T04:11:58.825" v="54" actId="20577"/>
        <pc:sldMkLst>
          <pc:docMk/>
          <pc:sldMk cId="2301687008" sldId="268"/>
        </pc:sldMkLst>
        <pc:spChg chg="mod">
          <ac:chgData name="Culkin, Elizabeth Rose" userId="S::erculkin@iu.edu::23046696-c057-4359-8fab-51af2898f67c" providerId="AD" clId="Web-{1B5CFC09-EC1B-428B-BB92-BDFBABA50E77}" dt="2020-11-03T04:11:58.825" v="54" actId="20577"/>
          <ac:spMkLst>
            <pc:docMk/>
            <pc:sldMk cId="2301687008" sldId="268"/>
            <ac:spMk id="2" creationId="{E598F46E-3629-40C0-89B1-F88396E72F87}"/>
          </ac:spMkLst>
        </pc:spChg>
      </pc:sldChg>
    </pc:docChg>
  </pc:docChgLst>
  <pc:docChgLst>
    <pc:chgData name="Culkin, Elizabeth Rose" userId="S::erculkin@iu.edu::23046696-c057-4359-8fab-51af2898f67c" providerId="AD" clId="Web-{06F5FB31-F37E-4670-90DA-EE3289D640D2}"/>
    <pc:docChg chg="addSld delSld modSld sldOrd">
      <pc:chgData name="Culkin, Elizabeth Rose" userId="S::erculkin@iu.edu::23046696-c057-4359-8fab-51af2898f67c" providerId="AD" clId="Web-{06F5FB31-F37E-4670-90DA-EE3289D640D2}" dt="2020-11-04T06:04:31.104" v="1536" actId="14100"/>
      <pc:docMkLst>
        <pc:docMk/>
      </pc:docMkLst>
      <pc:sldChg chg="modSp">
        <pc:chgData name="Culkin, Elizabeth Rose" userId="S::erculkin@iu.edu::23046696-c057-4359-8fab-51af2898f67c" providerId="AD" clId="Web-{06F5FB31-F37E-4670-90DA-EE3289D640D2}" dt="2020-11-04T04:49:40.001" v="343" actId="14100"/>
        <pc:sldMkLst>
          <pc:docMk/>
          <pc:sldMk cId="1977002402" sldId="277"/>
        </pc:sldMkLst>
        <pc:spChg chg="mod">
          <ac:chgData name="Culkin, Elizabeth Rose" userId="S::erculkin@iu.edu::23046696-c057-4359-8fab-51af2898f67c" providerId="AD" clId="Web-{06F5FB31-F37E-4670-90DA-EE3289D640D2}" dt="2020-11-04T04:49:30.876" v="339" actId="20577"/>
          <ac:spMkLst>
            <pc:docMk/>
            <pc:sldMk cId="1977002402" sldId="277"/>
            <ac:spMk id="2" creationId="{79A458E1-76CE-4C7D-B084-B637B5E52730}"/>
          </ac:spMkLst>
        </pc:spChg>
        <pc:graphicFrameChg chg="mod">
          <ac:chgData name="Culkin, Elizabeth Rose" userId="S::erculkin@iu.edu::23046696-c057-4359-8fab-51af2898f67c" providerId="AD" clId="Web-{06F5FB31-F37E-4670-90DA-EE3289D640D2}" dt="2020-11-04T04:49:40.001" v="343" actId="14100"/>
          <ac:graphicFrameMkLst>
            <pc:docMk/>
            <pc:sldMk cId="1977002402" sldId="277"/>
            <ac:graphicFrameMk id="18" creationId="{637AA8DB-50B0-438B-8318-5601F4B1AEB0}"/>
          </ac:graphicFrameMkLst>
        </pc:graphicFrameChg>
      </pc:sldChg>
      <pc:sldChg chg="modSp">
        <pc:chgData name="Culkin, Elizabeth Rose" userId="S::erculkin@iu.edu::23046696-c057-4359-8fab-51af2898f67c" providerId="AD" clId="Web-{06F5FB31-F37E-4670-90DA-EE3289D640D2}" dt="2020-11-04T05:25:09.442" v="1037" actId="20577"/>
        <pc:sldMkLst>
          <pc:docMk/>
          <pc:sldMk cId="468061610" sldId="278"/>
        </pc:sldMkLst>
        <pc:spChg chg="mod">
          <ac:chgData name="Culkin, Elizabeth Rose" userId="S::erculkin@iu.edu::23046696-c057-4359-8fab-51af2898f67c" providerId="AD" clId="Web-{06F5FB31-F37E-4670-90DA-EE3289D640D2}" dt="2020-11-04T04:49:49.501" v="346" actId="20577"/>
          <ac:spMkLst>
            <pc:docMk/>
            <pc:sldMk cId="468061610" sldId="278"/>
            <ac:spMk id="2" creationId="{79A458E1-76CE-4C7D-B084-B637B5E52730}"/>
          </ac:spMkLst>
        </pc:spChg>
        <pc:graphicFrameChg chg="modGraphic">
          <ac:chgData name="Culkin, Elizabeth Rose" userId="S::erculkin@iu.edu::23046696-c057-4359-8fab-51af2898f67c" providerId="AD" clId="Web-{06F5FB31-F37E-4670-90DA-EE3289D640D2}" dt="2020-11-04T05:25:09.442" v="1037" actId="20577"/>
          <ac:graphicFrameMkLst>
            <pc:docMk/>
            <pc:sldMk cId="468061610" sldId="278"/>
            <ac:graphicFrameMk id="7" creationId="{52401E1E-BBD3-4293-AB04-7FB813A9A099}"/>
          </ac:graphicFrameMkLst>
        </pc:graphicFrameChg>
      </pc:sldChg>
      <pc:sldChg chg="modSp ord">
        <pc:chgData name="Culkin, Elizabeth Rose" userId="S::erculkin@iu.edu::23046696-c057-4359-8fab-51af2898f67c" providerId="AD" clId="Web-{06F5FB31-F37E-4670-90DA-EE3289D640D2}" dt="2020-11-04T05:50:24.677" v="1318"/>
        <pc:sldMkLst>
          <pc:docMk/>
          <pc:sldMk cId="1957587403" sldId="279"/>
        </pc:sldMkLst>
        <pc:spChg chg="mod">
          <ac:chgData name="Culkin, Elizabeth Rose" userId="S::erculkin@iu.edu::23046696-c057-4359-8fab-51af2898f67c" providerId="AD" clId="Web-{06F5FB31-F37E-4670-90DA-EE3289D640D2}" dt="2020-11-04T04:52:28.451" v="422" actId="20577"/>
          <ac:spMkLst>
            <pc:docMk/>
            <pc:sldMk cId="1957587403" sldId="279"/>
            <ac:spMk id="2" creationId="{79A458E1-76CE-4C7D-B084-B637B5E52730}"/>
          </ac:spMkLst>
        </pc:spChg>
        <pc:spChg chg="mod">
          <ac:chgData name="Culkin, Elizabeth Rose" userId="S::erculkin@iu.edu::23046696-c057-4359-8fab-51af2898f67c" providerId="AD" clId="Web-{06F5FB31-F37E-4670-90DA-EE3289D640D2}" dt="2020-11-04T05:11:15.966" v="443" actId="14100"/>
          <ac:spMkLst>
            <pc:docMk/>
            <pc:sldMk cId="1957587403" sldId="279"/>
            <ac:spMk id="19" creationId="{3FCFDCB5-AE55-1640-BE6F-1021497A3509}"/>
          </ac:spMkLst>
        </pc:spChg>
        <pc:graphicFrameChg chg="modGraphic">
          <ac:chgData name="Culkin, Elizabeth Rose" userId="S::erculkin@iu.edu::23046696-c057-4359-8fab-51af2898f67c" providerId="AD" clId="Web-{06F5FB31-F37E-4670-90DA-EE3289D640D2}" dt="2020-11-04T05:48:48.366" v="1303"/>
          <ac:graphicFrameMkLst>
            <pc:docMk/>
            <pc:sldMk cId="1957587403" sldId="279"/>
            <ac:graphicFrameMk id="14" creationId="{83A3378F-82ED-40E7-9E9A-7979D5E9A9CD}"/>
          </ac:graphicFrameMkLst>
        </pc:graphicFrameChg>
      </pc:sldChg>
      <pc:sldChg chg="modSp">
        <pc:chgData name="Culkin, Elizabeth Rose" userId="S::erculkin@iu.edu::23046696-c057-4359-8fab-51af2898f67c" providerId="AD" clId="Web-{06F5FB31-F37E-4670-90DA-EE3289D640D2}" dt="2020-11-04T05:14:43.056" v="451" actId="14100"/>
        <pc:sldMkLst>
          <pc:docMk/>
          <pc:sldMk cId="2284706496" sldId="280"/>
        </pc:sldMkLst>
        <pc:spChg chg="mod">
          <ac:chgData name="Culkin, Elizabeth Rose" userId="S::erculkin@iu.edu::23046696-c057-4359-8fab-51af2898f67c" providerId="AD" clId="Web-{06F5FB31-F37E-4670-90DA-EE3289D640D2}" dt="2020-11-04T04:49:59.282" v="351" actId="20577"/>
          <ac:spMkLst>
            <pc:docMk/>
            <pc:sldMk cId="2284706496" sldId="280"/>
            <ac:spMk id="2" creationId="{79A458E1-76CE-4C7D-B084-B637B5E52730}"/>
          </ac:spMkLst>
        </pc:spChg>
        <pc:spChg chg="mod">
          <ac:chgData name="Culkin, Elizabeth Rose" userId="S::erculkin@iu.edu::23046696-c057-4359-8fab-51af2898f67c" providerId="AD" clId="Web-{06F5FB31-F37E-4670-90DA-EE3289D640D2}" dt="2020-11-04T05:14:43.056" v="451" actId="14100"/>
          <ac:spMkLst>
            <pc:docMk/>
            <pc:sldMk cId="2284706496" sldId="280"/>
            <ac:spMk id="7" creationId="{6B6DC9EE-A868-48B4-8FD2-BD91C3896245}"/>
          </ac:spMkLst>
        </pc:spChg>
      </pc:sldChg>
      <pc:sldChg chg="modSp">
        <pc:chgData name="Culkin, Elizabeth Rose" userId="S::erculkin@iu.edu::23046696-c057-4359-8fab-51af2898f67c" providerId="AD" clId="Web-{06F5FB31-F37E-4670-90DA-EE3289D640D2}" dt="2020-11-04T05:15:06.712" v="459" actId="20577"/>
        <pc:sldMkLst>
          <pc:docMk/>
          <pc:sldMk cId="986809934" sldId="281"/>
        </pc:sldMkLst>
        <pc:spChg chg="mod">
          <ac:chgData name="Culkin, Elizabeth Rose" userId="S::erculkin@iu.edu::23046696-c057-4359-8fab-51af2898f67c" providerId="AD" clId="Web-{06F5FB31-F37E-4670-90DA-EE3289D640D2}" dt="2020-11-04T04:50:09.407" v="356" actId="20577"/>
          <ac:spMkLst>
            <pc:docMk/>
            <pc:sldMk cId="986809934" sldId="281"/>
            <ac:spMk id="2" creationId="{79A458E1-76CE-4C7D-B084-B637B5E52730}"/>
          </ac:spMkLst>
        </pc:spChg>
        <pc:spChg chg="mod">
          <ac:chgData name="Culkin, Elizabeth Rose" userId="S::erculkin@iu.edu::23046696-c057-4359-8fab-51af2898f67c" providerId="AD" clId="Web-{06F5FB31-F37E-4670-90DA-EE3289D640D2}" dt="2020-11-04T05:15:06.712" v="459" actId="20577"/>
          <ac:spMkLst>
            <pc:docMk/>
            <pc:sldMk cId="986809934" sldId="281"/>
            <ac:spMk id="7" creationId="{6B6DC9EE-A868-48B4-8FD2-BD91C3896245}"/>
          </ac:spMkLst>
        </pc:spChg>
      </pc:sldChg>
      <pc:sldChg chg="modSp">
        <pc:chgData name="Culkin, Elizabeth Rose" userId="S::erculkin@iu.edu::23046696-c057-4359-8fab-51af2898f67c" providerId="AD" clId="Web-{06F5FB31-F37E-4670-90DA-EE3289D640D2}" dt="2020-11-04T04:51:06.797" v="371" actId="14100"/>
        <pc:sldMkLst>
          <pc:docMk/>
          <pc:sldMk cId="2288041429" sldId="282"/>
        </pc:sldMkLst>
        <pc:spChg chg="mod">
          <ac:chgData name="Culkin, Elizabeth Rose" userId="S::erculkin@iu.edu::23046696-c057-4359-8fab-51af2898f67c" providerId="AD" clId="Web-{06F5FB31-F37E-4670-90DA-EE3289D640D2}" dt="2020-11-04T04:50:18.594" v="364" actId="20577"/>
          <ac:spMkLst>
            <pc:docMk/>
            <pc:sldMk cId="2288041429" sldId="282"/>
            <ac:spMk id="2" creationId="{79A458E1-76CE-4C7D-B084-B637B5E52730}"/>
          </ac:spMkLst>
        </pc:spChg>
        <pc:spChg chg="mod">
          <ac:chgData name="Culkin, Elizabeth Rose" userId="S::erculkin@iu.edu::23046696-c057-4359-8fab-51af2898f67c" providerId="AD" clId="Web-{06F5FB31-F37E-4670-90DA-EE3289D640D2}" dt="2020-11-04T04:51:06.797" v="371" actId="14100"/>
          <ac:spMkLst>
            <pc:docMk/>
            <pc:sldMk cId="2288041429" sldId="282"/>
            <ac:spMk id="7" creationId="{6B6DC9EE-A868-48B4-8FD2-BD91C3896245}"/>
          </ac:spMkLst>
        </pc:spChg>
        <pc:spChg chg="mod">
          <ac:chgData name="Culkin, Elizabeth Rose" userId="S::erculkin@iu.edu::23046696-c057-4359-8fab-51af2898f67c" providerId="AD" clId="Web-{06F5FB31-F37E-4670-90DA-EE3289D640D2}" dt="2020-11-04T04:51:01.515" v="370" actId="1076"/>
          <ac:spMkLst>
            <pc:docMk/>
            <pc:sldMk cId="2288041429" sldId="282"/>
            <ac:spMk id="8" creationId="{7F8BA1F4-20A7-4A25-9AD4-36509E9F9902}"/>
          </ac:spMkLst>
        </pc:spChg>
      </pc:sldChg>
      <pc:sldChg chg="modSp ord">
        <pc:chgData name="Culkin, Elizabeth Rose" userId="S::erculkin@iu.edu::23046696-c057-4359-8fab-51af2898f67c" providerId="AD" clId="Web-{06F5FB31-F37E-4670-90DA-EE3289D640D2}" dt="2020-11-04T05:29:40.126" v="1042"/>
        <pc:sldMkLst>
          <pc:docMk/>
          <pc:sldMk cId="996946700" sldId="283"/>
        </pc:sldMkLst>
        <pc:spChg chg="mod">
          <ac:chgData name="Culkin, Elizabeth Rose" userId="S::erculkin@iu.edu::23046696-c057-4359-8fab-51af2898f67c" providerId="AD" clId="Web-{06F5FB31-F37E-4670-90DA-EE3289D640D2}" dt="2020-11-04T04:51:14.796" v="376" actId="20577"/>
          <ac:spMkLst>
            <pc:docMk/>
            <pc:sldMk cId="996946700" sldId="283"/>
            <ac:spMk id="2" creationId="{79A458E1-76CE-4C7D-B084-B637B5E52730}"/>
          </ac:spMkLst>
        </pc:spChg>
        <pc:spChg chg="mod">
          <ac:chgData name="Culkin, Elizabeth Rose" userId="S::erculkin@iu.edu::23046696-c057-4359-8fab-51af2898f67c" providerId="AD" clId="Web-{06F5FB31-F37E-4670-90DA-EE3289D640D2}" dt="2020-11-04T05:15:42.649" v="461" actId="14100"/>
          <ac:spMkLst>
            <pc:docMk/>
            <pc:sldMk cId="996946700" sldId="283"/>
            <ac:spMk id="7" creationId="{6B6DC9EE-A868-48B4-8FD2-BD91C3896245}"/>
          </ac:spMkLst>
        </pc:spChg>
      </pc:sldChg>
      <pc:sldChg chg="modSp ord">
        <pc:chgData name="Culkin, Elizabeth Rose" userId="S::erculkin@iu.edu::23046696-c057-4359-8fab-51af2898f67c" providerId="AD" clId="Web-{06F5FB31-F37E-4670-90DA-EE3289D640D2}" dt="2020-11-04T05:30:09.001" v="1044"/>
        <pc:sldMkLst>
          <pc:docMk/>
          <pc:sldMk cId="741370532" sldId="284"/>
        </pc:sldMkLst>
        <pc:spChg chg="mod">
          <ac:chgData name="Culkin, Elizabeth Rose" userId="S::erculkin@iu.edu::23046696-c057-4359-8fab-51af2898f67c" providerId="AD" clId="Web-{06F5FB31-F37E-4670-90DA-EE3289D640D2}" dt="2020-11-04T04:51:21.124" v="381" actId="20577"/>
          <ac:spMkLst>
            <pc:docMk/>
            <pc:sldMk cId="741370532" sldId="284"/>
            <ac:spMk id="2" creationId="{79A458E1-76CE-4C7D-B084-B637B5E52730}"/>
          </ac:spMkLst>
        </pc:spChg>
        <pc:spChg chg="mod">
          <ac:chgData name="Culkin, Elizabeth Rose" userId="S::erculkin@iu.edu::23046696-c057-4359-8fab-51af2898f67c" providerId="AD" clId="Web-{06F5FB31-F37E-4670-90DA-EE3289D640D2}" dt="2020-11-04T05:16:03.071" v="470" actId="20577"/>
          <ac:spMkLst>
            <pc:docMk/>
            <pc:sldMk cId="741370532" sldId="284"/>
            <ac:spMk id="7" creationId="{6B6DC9EE-A868-48B4-8FD2-BD91C3896245}"/>
          </ac:spMkLst>
        </pc:spChg>
      </pc:sldChg>
      <pc:sldChg chg="modSp ord">
        <pc:chgData name="Culkin, Elizabeth Rose" userId="S::erculkin@iu.edu::23046696-c057-4359-8fab-51af2898f67c" providerId="AD" clId="Web-{06F5FB31-F37E-4670-90DA-EE3289D640D2}" dt="2020-11-04T05:30:37.031" v="1045"/>
        <pc:sldMkLst>
          <pc:docMk/>
          <pc:sldMk cId="1228737819" sldId="285"/>
        </pc:sldMkLst>
        <pc:spChg chg="mod">
          <ac:chgData name="Culkin, Elizabeth Rose" userId="S::erculkin@iu.edu::23046696-c057-4359-8fab-51af2898f67c" providerId="AD" clId="Web-{06F5FB31-F37E-4670-90DA-EE3289D640D2}" dt="2020-11-04T04:51:38.030" v="394" actId="20577"/>
          <ac:spMkLst>
            <pc:docMk/>
            <pc:sldMk cId="1228737819" sldId="285"/>
            <ac:spMk id="2" creationId="{79A458E1-76CE-4C7D-B084-B637B5E52730}"/>
          </ac:spMkLst>
        </pc:spChg>
        <pc:spChg chg="mod">
          <ac:chgData name="Culkin, Elizabeth Rose" userId="S::erculkin@iu.edu::23046696-c057-4359-8fab-51af2898f67c" providerId="AD" clId="Web-{06F5FB31-F37E-4670-90DA-EE3289D640D2}" dt="2020-11-04T05:16:27.508" v="477" actId="20577"/>
          <ac:spMkLst>
            <pc:docMk/>
            <pc:sldMk cId="1228737819" sldId="285"/>
            <ac:spMk id="7" creationId="{6B6DC9EE-A868-48B4-8FD2-BD91C3896245}"/>
          </ac:spMkLst>
        </pc:spChg>
      </pc:sldChg>
      <pc:sldChg chg="modSp">
        <pc:chgData name="Culkin, Elizabeth Rose" userId="S::erculkin@iu.edu::23046696-c057-4359-8fab-51af2898f67c" providerId="AD" clId="Web-{06F5FB31-F37E-4670-90DA-EE3289D640D2}" dt="2020-11-04T05:48:05.820" v="1297" actId="20577"/>
        <pc:sldMkLst>
          <pc:docMk/>
          <pc:sldMk cId="2760092311" sldId="286"/>
        </pc:sldMkLst>
        <pc:spChg chg="mod">
          <ac:chgData name="Culkin, Elizabeth Rose" userId="S::erculkin@iu.edu::23046696-c057-4359-8fab-51af2898f67c" providerId="AD" clId="Web-{06F5FB31-F37E-4670-90DA-EE3289D640D2}" dt="2020-11-04T04:51:49.952" v="405" actId="20577"/>
          <ac:spMkLst>
            <pc:docMk/>
            <pc:sldMk cId="2760092311" sldId="286"/>
            <ac:spMk id="2" creationId="{79A458E1-76CE-4C7D-B084-B637B5E52730}"/>
          </ac:spMkLst>
        </pc:spChg>
        <pc:spChg chg="mod">
          <ac:chgData name="Culkin, Elizabeth Rose" userId="S::erculkin@iu.edu::23046696-c057-4359-8fab-51af2898f67c" providerId="AD" clId="Web-{06F5FB31-F37E-4670-90DA-EE3289D640D2}" dt="2020-11-04T05:17:08.570" v="484" actId="1076"/>
          <ac:spMkLst>
            <pc:docMk/>
            <pc:sldMk cId="2760092311" sldId="286"/>
            <ac:spMk id="8" creationId="{AE6255CC-5C89-4D01-B255-9DF780914494}"/>
          </ac:spMkLst>
        </pc:spChg>
        <pc:graphicFrameChg chg="modGraphic">
          <ac:chgData name="Culkin, Elizabeth Rose" userId="S::erculkin@iu.edu::23046696-c057-4359-8fab-51af2898f67c" providerId="AD" clId="Web-{06F5FB31-F37E-4670-90DA-EE3289D640D2}" dt="2020-11-04T05:48:05.820" v="1297" actId="20577"/>
          <ac:graphicFrameMkLst>
            <pc:docMk/>
            <pc:sldMk cId="2760092311" sldId="286"/>
            <ac:graphicFrameMk id="14" creationId="{2DFF02A0-F6C8-4190-B4AB-FDFF33504757}"/>
          </ac:graphicFrameMkLst>
        </pc:graphicFrameChg>
      </pc:sldChg>
      <pc:sldChg chg="modSp">
        <pc:chgData name="Culkin, Elizabeth Rose" userId="S::erculkin@iu.edu::23046696-c057-4359-8fab-51af2898f67c" providerId="AD" clId="Web-{06F5FB31-F37E-4670-90DA-EE3289D640D2}" dt="2020-11-04T04:52:44.186" v="427" actId="20577"/>
        <pc:sldMkLst>
          <pc:docMk/>
          <pc:sldMk cId="771184044" sldId="287"/>
        </pc:sldMkLst>
        <pc:spChg chg="mod">
          <ac:chgData name="Culkin, Elizabeth Rose" userId="S::erculkin@iu.edu::23046696-c057-4359-8fab-51af2898f67c" providerId="AD" clId="Web-{06F5FB31-F37E-4670-90DA-EE3289D640D2}" dt="2020-11-04T04:52:44.186" v="427" actId="20577"/>
          <ac:spMkLst>
            <pc:docMk/>
            <pc:sldMk cId="771184044" sldId="287"/>
            <ac:spMk id="2" creationId="{79A458E1-76CE-4C7D-B084-B637B5E52730}"/>
          </ac:spMkLst>
        </pc:spChg>
      </pc:sldChg>
      <pc:sldChg chg="modSp ord">
        <pc:chgData name="Culkin, Elizabeth Rose" userId="S::erculkin@iu.edu::23046696-c057-4359-8fab-51af2898f67c" providerId="AD" clId="Web-{06F5FB31-F37E-4670-90DA-EE3289D640D2}" dt="2020-11-04T05:51:57.629" v="1323"/>
        <pc:sldMkLst>
          <pc:docMk/>
          <pc:sldMk cId="2995431462" sldId="288"/>
        </pc:sldMkLst>
        <pc:spChg chg="mod">
          <ac:chgData name="Culkin, Elizabeth Rose" userId="S::erculkin@iu.edu::23046696-c057-4359-8fab-51af2898f67c" providerId="AD" clId="Web-{06F5FB31-F37E-4670-90DA-EE3289D640D2}" dt="2020-11-04T04:52:50.811" v="433" actId="20577"/>
          <ac:spMkLst>
            <pc:docMk/>
            <pc:sldMk cId="2995431462" sldId="288"/>
            <ac:spMk id="2" creationId="{79A458E1-76CE-4C7D-B084-B637B5E52730}"/>
          </ac:spMkLst>
        </pc:spChg>
        <pc:graphicFrameChg chg="modGraphic">
          <ac:chgData name="Culkin, Elizabeth Rose" userId="S::erculkin@iu.edu::23046696-c057-4359-8fab-51af2898f67c" providerId="AD" clId="Web-{06F5FB31-F37E-4670-90DA-EE3289D640D2}" dt="2020-11-04T05:49:02.600" v="1305"/>
          <ac:graphicFrameMkLst>
            <pc:docMk/>
            <pc:sldMk cId="2995431462" sldId="288"/>
            <ac:graphicFrameMk id="17" creationId="{081340EC-85B9-4D75-84FA-D034780A1C26}"/>
          </ac:graphicFrameMkLst>
        </pc:graphicFrameChg>
      </pc:sldChg>
      <pc:sldChg chg="modSp">
        <pc:chgData name="Culkin, Elizabeth Rose" userId="S::erculkin@iu.edu::23046696-c057-4359-8fab-51af2898f67c" providerId="AD" clId="Web-{06F5FB31-F37E-4670-90DA-EE3289D640D2}" dt="2020-11-04T05:49:35.474" v="1315" actId="20577"/>
        <pc:sldMkLst>
          <pc:docMk/>
          <pc:sldMk cId="1987748027" sldId="289"/>
        </pc:sldMkLst>
        <pc:spChg chg="mod">
          <ac:chgData name="Culkin, Elizabeth Rose" userId="S::erculkin@iu.edu::23046696-c057-4359-8fab-51af2898f67c" providerId="AD" clId="Web-{06F5FB31-F37E-4670-90DA-EE3289D640D2}" dt="2020-11-04T05:49:35.474" v="1315" actId="20577"/>
          <ac:spMkLst>
            <pc:docMk/>
            <pc:sldMk cId="1987748027" sldId="289"/>
            <ac:spMk id="2" creationId="{79A458E1-76CE-4C7D-B084-B637B5E52730}"/>
          </ac:spMkLst>
        </pc:spChg>
        <pc:graphicFrameChg chg="modGraphic">
          <ac:chgData name="Culkin, Elizabeth Rose" userId="S::erculkin@iu.edu::23046696-c057-4359-8fab-51af2898f67c" providerId="AD" clId="Web-{06F5FB31-F37E-4670-90DA-EE3289D640D2}" dt="2020-11-04T05:49:11.397" v="1306"/>
          <ac:graphicFrameMkLst>
            <pc:docMk/>
            <pc:sldMk cId="1987748027" sldId="289"/>
            <ac:graphicFrameMk id="21" creationId="{296E2311-67C4-45B7-8423-C9394C79652F}"/>
          </ac:graphicFrameMkLst>
        </pc:graphicFrameChg>
      </pc:sldChg>
      <pc:sldChg chg="modSp">
        <pc:chgData name="Culkin, Elizabeth Rose" userId="S::erculkin@iu.edu::23046696-c057-4359-8fab-51af2898f67c" providerId="AD" clId="Web-{06F5FB31-F37E-4670-90DA-EE3289D640D2}" dt="2020-11-04T04:52:16.717" v="417" actId="20577"/>
        <pc:sldMkLst>
          <pc:docMk/>
          <pc:sldMk cId="1197937798" sldId="291"/>
        </pc:sldMkLst>
        <pc:spChg chg="mod">
          <ac:chgData name="Culkin, Elizabeth Rose" userId="S::erculkin@iu.edu::23046696-c057-4359-8fab-51af2898f67c" providerId="AD" clId="Web-{06F5FB31-F37E-4670-90DA-EE3289D640D2}" dt="2020-11-04T04:52:16.717" v="417" actId="20577"/>
          <ac:spMkLst>
            <pc:docMk/>
            <pc:sldMk cId="1197937798" sldId="291"/>
            <ac:spMk id="2" creationId="{79A458E1-76CE-4C7D-B084-B637B5E52730}"/>
          </ac:spMkLst>
        </pc:spChg>
      </pc:sldChg>
      <pc:sldChg chg="modSp">
        <pc:chgData name="Culkin, Elizabeth Rose" userId="S::erculkin@iu.edu::23046696-c057-4359-8fab-51af2898f67c" providerId="AD" clId="Web-{06F5FB31-F37E-4670-90DA-EE3289D640D2}" dt="2020-11-04T05:48:25.538" v="1301"/>
        <pc:sldMkLst>
          <pc:docMk/>
          <pc:sldMk cId="4194159876" sldId="292"/>
        </pc:sldMkLst>
        <pc:spChg chg="mod">
          <ac:chgData name="Culkin, Elizabeth Rose" userId="S::erculkin@iu.edu::23046696-c057-4359-8fab-51af2898f67c" providerId="AD" clId="Web-{06F5FB31-F37E-4670-90DA-EE3289D640D2}" dt="2020-11-04T05:21:53.909" v="1029" actId="20577"/>
          <ac:spMkLst>
            <pc:docMk/>
            <pc:sldMk cId="4194159876" sldId="292"/>
            <ac:spMk id="2" creationId="{79A458E1-76CE-4C7D-B084-B637B5E52730}"/>
          </ac:spMkLst>
        </pc:spChg>
        <pc:graphicFrameChg chg="mod modGraphic">
          <ac:chgData name="Culkin, Elizabeth Rose" userId="S::erculkin@iu.edu::23046696-c057-4359-8fab-51af2898f67c" providerId="AD" clId="Web-{06F5FB31-F37E-4670-90DA-EE3289D640D2}" dt="2020-11-04T05:48:25.538" v="1301"/>
          <ac:graphicFrameMkLst>
            <pc:docMk/>
            <pc:sldMk cId="4194159876" sldId="292"/>
            <ac:graphicFrameMk id="77" creationId="{A1C86D35-C5A7-476D-886A-8FF19EB3E915}"/>
          </ac:graphicFrameMkLst>
        </pc:graphicFrameChg>
      </pc:sldChg>
      <pc:sldChg chg="modSp ord">
        <pc:chgData name="Culkin, Elizabeth Rose" userId="S::erculkin@iu.edu::23046696-c057-4359-8fab-51af2898f67c" providerId="AD" clId="Web-{06F5FB31-F37E-4670-90DA-EE3289D640D2}" dt="2020-11-04T05:31:12.109" v="1047"/>
        <pc:sldMkLst>
          <pc:docMk/>
          <pc:sldMk cId="3287417016" sldId="293"/>
        </pc:sldMkLst>
        <pc:spChg chg="mod">
          <ac:chgData name="Culkin, Elizabeth Rose" userId="S::erculkin@iu.edu::23046696-c057-4359-8fab-51af2898f67c" providerId="AD" clId="Web-{06F5FB31-F37E-4670-90DA-EE3289D640D2}" dt="2020-11-04T04:51:45.030" v="399" actId="20577"/>
          <ac:spMkLst>
            <pc:docMk/>
            <pc:sldMk cId="3287417016" sldId="293"/>
            <ac:spMk id="2" creationId="{79A458E1-76CE-4C7D-B084-B637B5E52730}"/>
          </ac:spMkLst>
        </pc:spChg>
        <pc:spChg chg="mod">
          <ac:chgData name="Culkin, Elizabeth Rose" userId="S::erculkin@iu.edu::23046696-c057-4359-8fab-51af2898f67c" providerId="AD" clId="Web-{06F5FB31-F37E-4670-90DA-EE3289D640D2}" dt="2020-11-04T05:16:35.508" v="479" actId="14100"/>
          <ac:spMkLst>
            <pc:docMk/>
            <pc:sldMk cId="3287417016" sldId="293"/>
            <ac:spMk id="7" creationId="{6B6DC9EE-A868-48B4-8FD2-BD91C3896245}"/>
          </ac:spMkLst>
        </pc:spChg>
      </pc:sldChg>
      <pc:sldChg chg="modSp">
        <pc:chgData name="Culkin, Elizabeth Rose" userId="S::erculkin@iu.edu::23046696-c057-4359-8fab-51af2898f67c" providerId="AD" clId="Web-{06F5FB31-F37E-4670-90DA-EE3289D640D2}" dt="2020-11-04T04:53:14.529" v="442" actId="14100"/>
        <pc:sldMkLst>
          <pc:docMk/>
          <pc:sldMk cId="3064219551" sldId="294"/>
        </pc:sldMkLst>
        <pc:spChg chg="mod">
          <ac:chgData name="Culkin, Elizabeth Rose" userId="S::erculkin@iu.edu::23046696-c057-4359-8fab-51af2898f67c" providerId="AD" clId="Web-{06F5FB31-F37E-4670-90DA-EE3289D640D2}" dt="2020-11-04T04:40:10.444" v="0" actId="14100"/>
          <ac:spMkLst>
            <pc:docMk/>
            <pc:sldMk cId="3064219551" sldId="294"/>
            <ac:spMk id="2" creationId="{79A458E1-76CE-4C7D-B084-B637B5E52730}"/>
          </ac:spMkLst>
        </pc:spChg>
        <pc:spChg chg="mod">
          <ac:chgData name="Culkin, Elizabeth Rose" userId="S::erculkin@iu.edu::23046696-c057-4359-8fab-51af2898f67c" providerId="AD" clId="Web-{06F5FB31-F37E-4670-90DA-EE3289D640D2}" dt="2020-11-04T04:53:14.529" v="442" actId="14100"/>
          <ac:spMkLst>
            <pc:docMk/>
            <pc:sldMk cId="3064219551" sldId="294"/>
            <ac:spMk id="4" creationId="{75004C5F-61A5-40E8-BE2B-9A89541F841E}"/>
          </ac:spMkLst>
        </pc:spChg>
      </pc:sldChg>
      <pc:sldChg chg="modSp ord">
        <pc:chgData name="Culkin, Elizabeth Rose" userId="S::erculkin@iu.edu::23046696-c057-4359-8fab-51af2898f67c" providerId="AD" clId="Web-{06F5FB31-F37E-4670-90DA-EE3289D640D2}" dt="2020-11-04T05:30:54.375" v="1046"/>
        <pc:sldMkLst>
          <pc:docMk/>
          <pc:sldMk cId="3630933102" sldId="296"/>
        </pc:sldMkLst>
        <pc:spChg chg="mod">
          <ac:chgData name="Culkin, Elizabeth Rose" userId="S::erculkin@iu.edu::23046696-c057-4359-8fab-51af2898f67c" providerId="AD" clId="Web-{06F5FB31-F37E-4670-90DA-EE3289D640D2}" dt="2020-11-04T04:51:31.952" v="386" actId="20577"/>
          <ac:spMkLst>
            <pc:docMk/>
            <pc:sldMk cId="3630933102" sldId="296"/>
            <ac:spMk id="2" creationId="{79A458E1-76CE-4C7D-B084-B637B5E52730}"/>
          </ac:spMkLst>
        </pc:spChg>
        <pc:spChg chg="mod">
          <ac:chgData name="Culkin, Elizabeth Rose" userId="S::erculkin@iu.edu::23046696-c057-4359-8fab-51af2898f67c" providerId="AD" clId="Web-{06F5FB31-F37E-4670-90DA-EE3289D640D2}" dt="2020-11-04T05:16:09.524" v="472" actId="14100"/>
          <ac:spMkLst>
            <pc:docMk/>
            <pc:sldMk cId="3630933102" sldId="296"/>
            <ac:spMk id="7" creationId="{6B6DC9EE-A868-48B4-8FD2-BD91C3896245}"/>
          </ac:spMkLst>
        </pc:spChg>
      </pc:sldChg>
      <pc:sldChg chg="del ord">
        <pc:chgData name="Culkin, Elizabeth Rose" userId="S::erculkin@iu.edu::23046696-c057-4359-8fab-51af2898f67c" providerId="AD" clId="Web-{06F5FB31-F37E-4670-90DA-EE3289D640D2}" dt="2020-11-04T05:40:14.429" v="1120"/>
        <pc:sldMkLst>
          <pc:docMk/>
          <pc:sldMk cId="4173765418" sldId="297"/>
        </pc:sldMkLst>
      </pc:sldChg>
      <pc:sldChg chg="del ord">
        <pc:chgData name="Culkin, Elizabeth Rose" userId="S::erculkin@iu.edu::23046696-c057-4359-8fab-51af2898f67c" providerId="AD" clId="Web-{06F5FB31-F37E-4670-90DA-EE3289D640D2}" dt="2020-11-04T06:01:14.419" v="1529"/>
        <pc:sldMkLst>
          <pc:docMk/>
          <pc:sldMk cId="691193222" sldId="298"/>
        </pc:sldMkLst>
      </pc:sldChg>
      <pc:sldChg chg="del ord">
        <pc:chgData name="Culkin, Elizabeth Rose" userId="S::erculkin@iu.edu::23046696-c057-4359-8fab-51af2898f67c" providerId="AD" clId="Web-{06F5FB31-F37E-4670-90DA-EE3289D640D2}" dt="2020-11-04T05:58:29.109" v="1491"/>
        <pc:sldMkLst>
          <pc:docMk/>
          <pc:sldMk cId="2093217840" sldId="301"/>
        </pc:sldMkLst>
      </pc:sldChg>
      <pc:sldChg chg="del ord">
        <pc:chgData name="Culkin, Elizabeth Rose" userId="S::erculkin@iu.edu::23046696-c057-4359-8fab-51af2898f67c" providerId="AD" clId="Web-{06F5FB31-F37E-4670-90DA-EE3289D640D2}" dt="2020-11-04T05:54:26.314" v="1381"/>
        <pc:sldMkLst>
          <pc:docMk/>
          <pc:sldMk cId="2050387602" sldId="302"/>
        </pc:sldMkLst>
      </pc:sldChg>
      <pc:sldChg chg="del ord">
        <pc:chgData name="Culkin, Elizabeth Rose" userId="S::erculkin@iu.edu::23046696-c057-4359-8fab-51af2898f67c" providerId="AD" clId="Web-{06F5FB31-F37E-4670-90DA-EE3289D640D2}" dt="2020-11-04T05:42:44.349" v="1173"/>
        <pc:sldMkLst>
          <pc:docMk/>
          <pc:sldMk cId="3768150833" sldId="307"/>
        </pc:sldMkLst>
      </pc:sldChg>
      <pc:sldChg chg="del ord">
        <pc:chgData name="Culkin, Elizabeth Rose" userId="S::erculkin@iu.edu::23046696-c057-4359-8fab-51af2898f67c" providerId="AD" clId="Web-{06F5FB31-F37E-4670-90DA-EE3289D640D2}" dt="2020-11-04T05:46:23.196" v="1292"/>
        <pc:sldMkLst>
          <pc:docMk/>
          <pc:sldMk cId="957916336" sldId="310"/>
        </pc:sldMkLst>
      </pc:sldChg>
      <pc:sldChg chg="addSp delSp modSp add replId">
        <pc:chgData name="Culkin, Elizabeth Rose" userId="S::erculkin@iu.edu::23046696-c057-4359-8fab-51af2898f67c" providerId="AD" clId="Web-{06F5FB31-F37E-4670-90DA-EE3289D640D2}" dt="2020-11-04T05:45:57.087" v="1291"/>
        <pc:sldMkLst>
          <pc:docMk/>
          <pc:sldMk cId="3336944456" sldId="315"/>
        </pc:sldMkLst>
        <pc:spChg chg="mod">
          <ac:chgData name="Culkin, Elizabeth Rose" userId="S::erculkin@iu.edu::23046696-c057-4359-8fab-51af2898f67c" providerId="AD" clId="Web-{06F5FB31-F37E-4670-90DA-EE3289D640D2}" dt="2020-11-04T05:39:34.101" v="1112" actId="20577"/>
          <ac:spMkLst>
            <pc:docMk/>
            <pc:sldMk cId="3336944456" sldId="315"/>
            <ac:spMk id="2" creationId="{79A458E1-76CE-4C7D-B084-B637B5E52730}"/>
          </ac:spMkLst>
        </pc:spChg>
        <pc:spChg chg="del">
          <ac:chgData name="Culkin, Elizabeth Rose" userId="S::erculkin@iu.edu::23046696-c057-4359-8fab-51af2898f67c" providerId="AD" clId="Web-{06F5FB31-F37E-4670-90DA-EE3289D640D2}" dt="2020-11-04T05:39:38.679" v="1115"/>
          <ac:spMkLst>
            <pc:docMk/>
            <pc:sldMk cId="3336944456" sldId="315"/>
            <ac:spMk id="7" creationId="{6B6DC9EE-A868-48B4-8FD2-BD91C3896245}"/>
          </ac:spMkLst>
        </pc:spChg>
        <pc:spChg chg="add del mod">
          <ac:chgData name="Culkin, Elizabeth Rose" userId="S::erculkin@iu.edu::23046696-c057-4359-8fab-51af2898f67c" providerId="AD" clId="Web-{06F5FB31-F37E-4670-90DA-EE3289D640D2}" dt="2020-11-04T05:40:01.070" v="1118"/>
          <ac:spMkLst>
            <pc:docMk/>
            <pc:sldMk cId="3336944456" sldId="315"/>
            <ac:spMk id="31" creationId="{6F04D509-2D0A-4438-A504-CD1DCD230287}"/>
          </ac:spMkLst>
        </pc:spChg>
        <pc:graphicFrameChg chg="del">
          <ac:chgData name="Culkin, Elizabeth Rose" userId="S::erculkin@iu.edu::23046696-c057-4359-8fab-51af2898f67c" providerId="AD" clId="Web-{06F5FB31-F37E-4670-90DA-EE3289D640D2}" dt="2020-11-04T05:39:39.742" v="1116"/>
          <ac:graphicFrameMkLst>
            <pc:docMk/>
            <pc:sldMk cId="3336944456" sldId="315"/>
            <ac:graphicFrameMk id="4" creationId="{886F5425-AD5D-4C75-AC66-66EC6D35FE74}"/>
          </ac:graphicFrameMkLst>
        </pc:graphicFrameChg>
        <pc:graphicFrameChg chg="add modGraphic">
          <ac:chgData name="Culkin, Elizabeth Rose" userId="S::erculkin@iu.edu::23046696-c057-4359-8fab-51af2898f67c" providerId="AD" clId="Web-{06F5FB31-F37E-4670-90DA-EE3289D640D2}" dt="2020-11-04T05:45:57.087" v="1291"/>
          <ac:graphicFrameMkLst>
            <pc:docMk/>
            <pc:sldMk cId="3336944456" sldId="315"/>
            <ac:graphicFrameMk id="33" creationId="{409FB3BB-8EC5-44E9-8321-F85ABE1976CC}"/>
          </ac:graphicFrameMkLst>
        </pc:graphicFrameChg>
      </pc:sldChg>
      <pc:sldChg chg="addSp delSp modSp add replId">
        <pc:chgData name="Culkin, Elizabeth Rose" userId="S::erculkin@iu.edu::23046696-c057-4359-8fab-51af2898f67c" providerId="AD" clId="Web-{06F5FB31-F37E-4670-90DA-EE3289D640D2}" dt="2020-11-04T05:42:40.942" v="1172" actId="1076"/>
        <pc:sldMkLst>
          <pc:docMk/>
          <pc:sldMk cId="949363637" sldId="316"/>
        </pc:sldMkLst>
        <pc:spChg chg="mod">
          <ac:chgData name="Culkin, Elizabeth Rose" userId="S::erculkin@iu.edu::23046696-c057-4359-8fab-51af2898f67c" providerId="AD" clId="Web-{06F5FB31-F37E-4670-90DA-EE3289D640D2}" dt="2020-11-04T05:41:02.553" v="1151" actId="20577"/>
          <ac:spMkLst>
            <pc:docMk/>
            <pc:sldMk cId="949363637" sldId="316"/>
            <ac:spMk id="2" creationId="{79A458E1-76CE-4C7D-B084-B637B5E52730}"/>
          </ac:spMkLst>
        </pc:spChg>
        <pc:spChg chg="del">
          <ac:chgData name="Culkin, Elizabeth Rose" userId="S::erculkin@iu.edu::23046696-c057-4359-8fab-51af2898f67c" providerId="AD" clId="Web-{06F5FB31-F37E-4670-90DA-EE3289D640D2}" dt="2020-11-04T05:40:39.804" v="1122"/>
          <ac:spMkLst>
            <pc:docMk/>
            <pc:sldMk cId="949363637" sldId="316"/>
            <ac:spMk id="7" creationId="{6B6DC9EE-A868-48B4-8FD2-BD91C3896245}"/>
          </ac:spMkLst>
        </pc:spChg>
        <pc:spChg chg="add del mod">
          <ac:chgData name="Culkin, Elizabeth Rose" userId="S::erculkin@iu.edu::23046696-c057-4359-8fab-51af2898f67c" providerId="AD" clId="Web-{06F5FB31-F37E-4670-90DA-EE3289D640D2}" dt="2020-11-04T05:40:47.241" v="1124"/>
          <ac:spMkLst>
            <pc:docMk/>
            <pc:sldMk cId="949363637" sldId="316"/>
            <ac:spMk id="25" creationId="{C32CA5EB-81EE-49AC-81C4-8732FFDD1C7B}"/>
          </ac:spMkLst>
        </pc:spChg>
        <pc:graphicFrameChg chg="del">
          <ac:chgData name="Culkin, Elizabeth Rose" userId="S::erculkin@iu.edu::23046696-c057-4359-8fab-51af2898f67c" providerId="AD" clId="Web-{06F5FB31-F37E-4670-90DA-EE3289D640D2}" dt="2020-11-04T05:40:41.147" v="1123"/>
          <ac:graphicFrameMkLst>
            <pc:docMk/>
            <pc:sldMk cId="949363637" sldId="316"/>
            <ac:graphicFrameMk id="4" creationId="{886F5425-AD5D-4C75-AC66-66EC6D35FE74}"/>
          </ac:graphicFrameMkLst>
        </pc:graphicFrameChg>
        <pc:graphicFrameChg chg="add mod modGraphic">
          <ac:chgData name="Culkin, Elizabeth Rose" userId="S::erculkin@iu.edu::23046696-c057-4359-8fab-51af2898f67c" providerId="AD" clId="Web-{06F5FB31-F37E-4670-90DA-EE3289D640D2}" dt="2020-11-04T05:42:40.942" v="1172" actId="1076"/>
          <ac:graphicFrameMkLst>
            <pc:docMk/>
            <pc:sldMk cId="949363637" sldId="316"/>
            <ac:graphicFrameMk id="27" creationId="{F49671D0-9A36-4B69-A97D-8B0F4FE0A8E4}"/>
          </ac:graphicFrameMkLst>
        </pc:graphicFrameChg>
      </pc:sldChg>
      <pc:sldChg chg="addSp delSp modSp add replId">
        <pc:chgData name="Culkin, Elizabeth Rose" userId="S::erculkin@iu.edu::23046696-c057-4359-8fab-51af2898f67c" providerId="AD" clId="Web-{06F5FB31-F37E-4670-90DA-EE3289D640D2}" dt="2020-11-04T05:46:41.164" v="1294"/>
        <pc:sldMkLst>
          <pc:docMk/>
          <pc:sldMk cId="1891983144" sldId="317"/>
        </pc:sldMkLst>
        <pc:spChg chg="mod">
          <ac:chgData name="Culkin, Elizabeth Rose" userId="S::erculkin@iu.edu::23046696-c057-4359-8fab-51af2898f67c" providerId="AD" clId="Web-{06F5FB31-F37E-4670-90DA-EE3289D640D2}" dt="2020-11-04T05:43:10.458" v="1202" actId="20577"/>
          <ac:spMkLst>
            <pc:docMk/>
            <pc:sldMk cId="1891983144" sldId="317"/>
            <ac:spMk id="2" creationId="{79A458E1-76CE-4C7D-B084-B637B5E52730}"/>
          </ac:spMkLst>
        </pc:spChg>
        <pc:spChg chg="del">
          <ac:chgData name="Culkin, Elizabeth Rose" userId="S::erculkin@iu.edu::23046696-c057-4359-8fab-51af2898f67c" providerId="AD" clId="Web-{06F5FB31-F37E-4670-90DA-EE3289D640D2}" dt="2020-11-04T05:43:13.536" v="1205"/>
          <ac:spMkLst>
            <pc:docMk/>
            <pc:sldMk cId="1891983144" sldId="317"/>
            <ac:spMk id="7" creationId="{6B6DC9EE-A868-48B4-8FD2-BD91C3896245}"/>
          </ac:spMkLst>
        </pc:spChg>
        <pc:spChg chg="add del mod">
          <ac:chgData name="Culkin, Elizabeth Rose" userId="S::erculkin@iu.edu::23046696-c057-4359-8fab-51af2898f67c" providerId="AD" clId="Web-{06F5FB31-F37E-4670-90DA-EE3289D640D2}" dt="2020-11-04T05:43:17.629" v="1207"/>
          <ac:spMkLst>
            <pc:docMk/>
            <pc:sldMk cId="1891983144" sldId="317"/>
            <ac:spMk id="29" creationId="{0D7DFAE1-A530-4B00-824D-9E55923DB86C}"/>
          </ac:spMkLst>
        </pc:spChg>
        <pc:graphicFrameChg chg="del">
          <ac:chgData name="Culkin, Elizabeth Rose" userId="S::erculkin@iu.edu::23046696-c057-4359-8fab-51af2898f67c" providerId="AD" clId="Web-{06F5FB31-F37E-4670-90DA-EE3289D640D2}" dt="2020-11-04T05:43:15.192" v="1206"/>
          <ac:graphicFrameMkLst>
            <pc:docMk/>
            <pc:sldMk cId="1891983144" sldId="317"/>
            <ac:graphicFrameMk id="4" creationId="{886F5425-AD5D-4C75-AC66-66EC6D35FE74}"/>
          </ac:graphicFrameMkLst>
        </pc:graphicFrameChg>
        <pc:graphicFrameChg chg="add del mod">
          <ac:chgData name="Culkin, Elizabeth Rose" userId="S::erculkin@iu.edu::23046696-c057-4359-8fab-51af2898f67c" providerId="AD" clId="Web-{06F5FB31-F37E-4670-90DA-EE3289D640D2}" dt="2020-11-04T05:43:30.989" v="1209"/>
          <ac:graphicFrameMkLst>
            <pc:docMk/>
            <pc:sldMk cId="1891983144" sldId="317"/>
            <ac:graphicFrameMk id="31" creationId="{16227F18-4A04-4931-8938-D996CAAE4703}"/>
          </ac:graphicFrameMkLst>
        </pc:graphicFrameChg>
        <pc:graphicFrameChg chg="add mod modGraphic">
          <ac:chgData name="Culkin, Elizabeth Rose" userId="S::erculkin@iu.edu::23046696-c057-4359-8fab-51af2898f67c" providerId="AD" clId="Web-{06F5FB31-F37E-4670-90DA-EE3289D640D2}" dt="2020-11-04T05:46:41.164" v="1294"/>
          <ac:graphicFrameMkLst>
            <pc:docMk/>
            <pc:sldMk cId="1891983144" sldId="317"/>
            <ac:graphicFrameMk id="33" creationId="{6DA719A5-DCD8-4DCA-8EDF-95FE3799946B}"/>
          </ac:graphicFrameMkLst>
        </pc:graphicFrameChg>
      </pc:sldChg>
      <pc:sldChg chg="new del">
        <pc:chgData name="Culkin, Elizabeth Rose" userId="S::erculkin@iu.edu::23046696-c057-4359-8fab-51af2898f67c" providerId="AD" clId="Web-{06F5FB31-F37E-4670-90DA-EE3289D640D2}" dt="2020-11-04T05:52:34.941" v="1325"/>
        <pc:sldMkLst>
          <pc:docMk/>
          <pc:sldMk cId="1345328774" sldId="319"/>
        </pc:sldMkLst>
      </pc:sldChg>
      <pc:sldChg chg="addSp delSp modSp add del replId">
        <pc:chgData name="Culkin, Elizabeth Rose" userId="S::erculkin@iu.edu::23046696-c057-4359-8fab-51af2898f67c" providerId="AD" clId="Web-{06F5FB31-F37E-4670-90DA-EE3289D640D2}" dt="2020-11-04T06:04:31.104" v="1536" actId="14100"/>
        <pc:sldMkLst>
          <pc:docMk/>
          <pc:sldMk cId="1609998092" sldId="319"/>
        </pc:sldMkLst>
        <pc:spChg chg="mod">
          <ac:chgData name="Culkin, Elizabeth Rose" userId="S::erculkin@iu.edu::23046696-c057-4359-8fab-51af2898f67c" providerId="AD" clId="Web-{06F5FB31-F37E-4670-90DA-EE3289D640D2}" dt="2020-11-04T05:57:07.811" v="1473" actId="20577"/>
          <ac:spMkLst>
            <pc:docMk/>
            <pc:sldMk cId="1609998092" sldId="319"/>
            <ac:spMk id="2" creationId="{79A458E1-76CE-4C7D-B084-B637B5E52730}"/>
          </ac:spMkLst>
        </pc:spChg>
        <pc:spChg chg="del">
          <ac:chgData name="Culkin, Elizabeth Rose" userId="S::erculkin@iu.edu::23046696-c057-4359-8fab-51af2898f67c" providerId="AD" clId="Web-{06F5FB31-F37E-4670-90DA-EE3289D640D2}" dt="2020-11-04T05:57:15.374" v="1474"/>
          <ac:spMkLst>
            <pc:docMk/>
            <pc:sldMk cId="1609998092" sldId="319"/>
            <ac:spMk id="7" creationId="{6B6DC9EE-A868-48B4-8FD2-BD91C3896245}"/>
          </ac:spMkLst>
        </pc:spChg>
        <pc:spChg chg="add mod">
          <ac:chgData name="Culkin, Elizabeth Rose" userId="S::erculkin@iu.edu::23046696-c057-4359-8fab-51af2898f67c" providerId="AD" clId="Web-{06F5FB31-F37E-4670-90DA-EE3289D640D2}" dt="2020-11-04T06:04:31.104" v="1536" actId="14100"/>
          <ac:spMkLst>
            <pc:docMk/>
            <pc:sldMk cId="1609998092" sldId="319"/>
            <ac:spMk id="85" creationId="{915AED03-AE34-49AD-88AF-6A87EEC57F74}"/>
          </ac:spMkLst>
        </pc:spChg>
        <pc:graphicFrameChg chg="del">
          <ac:chgData name="Culkin, Elizabeth Rose" userId="S::erculkin@iu.edu::23046696-c057-4359-8fab-51af2898f67c" providerId="AD" clId="Web-{06F5FB31-F37E-4670-90DA-EE3289D640D2}" dt="2020-11-04T05:57:31.749" v="1478"/>
          <ac:graphicFrameMkLst>
            <pc:docMk/>
            <pc:sldMk cId="1609998092" sldId="319"/>
            <ac:graphicFrameMk id="4" creationId="{886F5425-AD5D-4C75-AC66-66EC6D35FE74}"/>
          </ac:graphicFrameMkLst>
        </pc:graphicFrameChg>
        <pc:picChg chg="add mod">
          <ac:chgData name="Culkin, Elizabeth Rose" userId="S::erculkin@iu.edu::23046696-c057-4359-8fab-51af2898f67c" providerId="AD" clId="Web-{06F5FB31-F37E-4670-90DA-EE3289D640D2}" dt="2020-11-04T05:58:16.357" v="1490" actId="1076"/>
          <ac:picMkLst>
            <pc:docMk/>
            <pc:sldMk cId="1609998092" sldId="319"/>
            <ac:picMk id="83" creationId="{C7619914-6105-406B-8075-CE527AFB31D2}"/>
          </ac:picMkLst>
        </pc:picChg>
      </pc:sldChg>
      <pc:sldChg chg="addSp delSp modSp add ord replId">
        <pc:chgData name="Culkin, Elizabeth Rose" userId="S::erculkin@iu.edu::23046696-c057-4359-8fab-51af2898f67c" providerId="AD" clId="Web-{06F5FB31-F37E-4670-90DA-EE3289D640D2}" dt="2020-11-04T05:56:39.499" v="1450"/>
        <pc:sldMkLst>
          <pc:docMk/>
          <pc:sldMk cId="3536528998" sldId="320"/>
        </pc:sldMkLst>
        <pc:spChg chg="mod">
          <ac:chgData name="Culkin, Elizabeth Rose" userId="S::erculkin@iu.edu::23046696-c057-4359-8fab-51af2898f67c" providerId="AD" clId="Web-{06F5FB31-F37E-4670-90DA-EE3289D640D2}" dt="2020-11-04T05:54:43.704" v="1383"/>
          <ac:spMkLst>
            <pc:docMk/>
            <pc:sldMk cId="3536528998" sldId="320"/>
            <ac:spMk id="2" creationId="{79A458E1-76CE-4C7D-B084-B637B5E52730}"/>
          </ac:spMkLst>
        </pc:spChg>
        <pc:spChg chg="del mod">
          <ac:chgData name="Culkin, Elizabeth Rose" userId="S::erculkin@iu.edu::23046696-c057-4359-8fab-51af2898f67c" providerId="AD" clId="Web-{06F5FB31-F37E-4670-90DA-EE3289D640D2}" dt="2020-11-04T05:53:07.190" v="1333"/>
          <ac:spMkLst>
            <pc:docMk/>
            <pc:sldMk cId="3536528998" sldId="320"/>
            <ac:spMk id="7" creationId="{6B6DC9EE-A868-48B4-8FD2-BD91C3896245}"/>
          </ac:spMkLst>
        </pc:spChg>
        <pc:spChg chg="add mod">
          <ac:chgData name="Culkin, Elizabeth Rose" userId="S::erculkin@iu.edu::23046696-c057-4359-8fab-51af2898f67c" providerId="AD" clId="Web-{06F5FB31-F37E-4670-90DA-EE3289D640D2}" dt="2020-11-04T05:56:10.906" v="1445" actId="20577"/>
          <ac:spMkLst>
            <pc:docMk/>
            <pc:sldMk cId="3536528998" sldId="320"/>
            <ac:spMk id="45" creationId="{1BC4EDBB-8608-465F-8EB1-B3128C08CF3C}"/>
          </ac:spMkLst>
        </pc:spChg>
        <pc:graphicFrameChg chg="del">
          <ac:chgData name="Culkin, Elizabeth Rose" userId="S::erculkin@iu.edu::23046696-c057-4359-8fab-51af2898f67c" providerId="AD" clId="Web-{06F5FB31-F37E-4670-90DA-EE3289D640D2}" dt="2020-11-04T05:53:38.986" v="1363"/>
          <ac:graphicFrameMkLst>
            <pc:docMk/>
            <pc:sldMk cId="3536528998" sldId="320"/>
            <ac:graphicFrameMk id="4" creationId="{886F5425-AD5D-4C75-AC66-66EC6D35FE74}"/>
          </ac:graphicFrameMkLst>
        </pc:graphicFrameChg>
        <pc:picChg chg="add del mod">
          <ac:chgData name="Culkin, Elizabeth Rose" userId="S::erculkin@iu.edu::23046696-c057-4359-8fab-51af2898f67c" providerId="AD" clId="Web-{06F5FB31-F37E-4670-90DA-EE3289D640D2}" dt="2020-11-04T05:56:24.968" v="1449"/>
          <ac:picMkLst>
            <pc:docMk/>
            <pc:sldMk cId="3536528998" sldId="320"/>
            <ac:picMk id="33" creationId="{F4907F3E-6E2B-48DE-AEFA-4CF1A0A8AAB9}"/>
          </ac:picMkLst>
        </pc:picChg>
      </pc:sldChg>
      <pc:sldChg chg="addSp delSp modSp add del replId">
        <pc:chgData name="Culkin, Elizabeth Rose" userId="S::erculkin@iu.edu::23046696-c057-4359-8fab-51af2898f67c" providerId="AD" clId="Web-{06F5FB31-F37E-4670-90DA-EE3289D640D2}" dt="2020-11-04T06:01:10.794" v="1528" actId="14100"/>
        <pc:sldMkLst>
          <pc:docMk/>
          <pc:sldMk cId="4291675900" sldId="323"/>
        </pc:sldMkLst>
        <pc:spChg chg="mod">
          <ac:chgData name="Culkin, Elizabeth Rose" userId="S::erculkin@iu.edu::23046696-c057-4359-8fab-51af2898f67c" providerId="AD" clId="Web-{06F5FB31-F37E-4670-90DA-EE3289D640D2}" dt="2020-11-04T05:59:34.374" v="1508" actId="20577"/>
          <ac:spMkLst>
            <pc:docMk/>
            <pc:sldMk cId="4291675900" sldId="323"/>
            <ac:spMk id="2" creationId="{79A458E1-76CE-4C7D-B084-B637B5E52730}"/>
          </ac:spMkLst>
        </pc:spChg>
        <pc:spChg chg="mod">
          <ac:chgData name="Culkin, Elizabeth Rose" userId="S::erculkin@iu.edu::23046696-c057-4359-8fab-51af2898f67c" providerId="AD" clId="Web-{06F5FB31-F37E-4670-90DA-EE3289D640D2}" dt="2020-11-04T06:01:10.794" v="1528" actId="14100"/>
          <ac:spMkLst>
            <pc:docMk/>
            <pc:sldMk cId="4291675900" sldId="323"/>
            <ac:spMk id="85" creationId="{915AED03-AE34-49AD-88AF-6A87EEC57F74}"/>
          </ac:spMkLst>
        </pc:spChg>
        <pc:picChg chg="add mod">
          <ac:chgData name="Culkin, Elizabeth Rose" userId="S::erculkin@iu.edu::23046696-c057-4359-8fab-51af2898f67c" providerId="AD" clId="Web-{06F5FB31-F37E-4670-90DA-EE3289D640D2}" dt="2020-11-04T06:00:18.170" v="1520" actId="1076"/>
          <ac:picMkLst>
            <pc:docMk/>
            <pc:sldMk cId="4291675900" sldId="323"/>
            <ac:picMk id="4" creationId="{152FA4AC-831D-4744-B2EE-FD2763D0BACA}"/>
          </ac:picMkLst>
        </pc:picChg>
        <pc:picChg chg="del">
          <ac:chgData name="Culkin, Elizabeth Rose" userId="S::erculkin@iu.edu::23046696-c057-4359-8fab-51af2898f67c" providerId="AD" clId="Web-{06F5FB31-F37E-4670-90DA-EE3289D640D2}" dt="2020-11-04T05:59:23.561" v="1497"/>
          <ac:picMkLst>
            <pc:docMk/>
            <pc:sldMk cId="4291675900" sldId="323"/>
            <ac:picMk id="83" creationId="{C7619914-6105-406B-8075-CE527AFB31D2}"/>
          </ac:picMkLst>
        </pc:picChg>
      </pc:sldChg>
    </pc:docChg>
  </pc:docChgLst>
  <pc:docChgLst>
    <pc:chgData name="Culkin, Elizabeth Rose" userId="S::erculkin@iu.edu::23046696-c057-4359-8fab-51af2898f67c" providerId="AD" clId="Web-{D1D971DE-C59B-445C-9EE9-A96C4279C32F}"/>
    <pc:docChg chg="addSld modSld sldOrd">
      <pc:chgData name="Culkin, Elizabeth Rose" userId="S::erculkin@iu.edu::23046696-c057-4359-8fab-51af2898f67c" providerId="AD" clId="Web-{D1D971DE-C59B-445C-9EE9-A96C4279C32F}" dt="2020-11-03T04:34:48.640" v="480"/>
      <pc:docMkLst>
        <pc:docMk/>
      </pc:docMkLst>
      <pc:sldChg chg="addSp delSp modSp ord">
        <pc:chgData name="Culkin, Elizabeth Rose" userId="S::erculkin@iu.edu::23046696-c057-4359-8fab-51af2898f67c" providerId="AD" clId="Web-{D1D971DE-C59B-445C-9EE9-A96C4279C32F}" dt="2020-11-03T04:22:00.709" v="303"/>
        <pc:sldMkLst>
          <pc:docMk/>
          <pc:sldMk cId="2279608488" sldId="267"/>
        </pc:sldMkLst>
        <pc:spChg chg="mod">
          <ac:chgData name="Culkin, Elizabeth Rose" userId="S::erculkin@iu.edu::23046696-c057-4359-8fab-51af2898f67c" providerId="AD" clId="Web-{D1D971DE-C59B-445C-9EE9-A96C4279C32F}" dt="2020-11-03T04:21:55.975" v="300" actId="20577"/>
          <ac:spMkLst>
            <pc:docMk/>
            <pc:sldMk cId="2279608488" sldId="267"/>
            <ac:spMk id="2" creationId="{91168BB8-D2C5-4558-8B92-C4BDAEF3B2E5}"/>
          </ac:spMkLst>
        </pc:spChg>
        <pc:spChg chg="del">
          <ac:chgData name="Culkin, Elizabeth Rose" userId="S::erculkin@iu.edu::23046696-c057-4359-8fab-51af2898f67c" providerId="AD" clId="Web-{D1D971DE-C59B-445C-9EE9-A96C4279C32F}" dt="2020-11-03T04:14:21.003" v="0"/>
          <ac:spMkLst>
            <pc:docMk/>
            <pc:sldMk cId="2279608488" sldId="267"/>
            <ac:spMk id="3" creationId="{4E9EFF1A-8227-467D-9384-13BEE73929FA}"/>
          </ac:spMkLst>
        </pc:spChg>
        <pc:spChg chg="add mod">
          <ac:chgData name="Culkin, Elizabeth Rose" userId="S::erculkin@iu.edu::23046696-c057-4359-8fab-51af2898f67c" providerId="AD" clId="Web-{D1D971DE-C59B-445C-9EE9-A96C4279C32F}" dt="2020-11-03T04:20:46.193" v="210" actId="20577"/>
          <ac:spMkLst>
            <pc:docMk/>
            <pc:sldMk cId="2279608488" sldId="267"/>
            <ac:spMk id="5" creationId="{0AD2CF9A-DD4E-411E-9AA4-059F0D897484}"/>
          </ac:spMkLst>
        </pc:spChg>
        <pc:spChg chg="add del mod">
          <ac:chgData name="Culkin, Elizabeth Rose" userId="S::erculkin@iu.edu::23046696-c057-4359-8fab-51af2898f67c" providerId="AD" clId="Web-{D1D971DE-C59B-445C-9EE9-A96C4279C32F}" dt="2020-11-03T04:17:12.739" v="31"/>
          <ac:spMkLst>
            <pc:docMk/>
            <pc:sldMk cId="2279608488" sldId="267"/>
            <ac:spMk id="7" creationId="{7089421D-A1C6-4F73-8747-D91AC22AA458}"/>
          </ac:spMkLst>
        </pc:spChg>
        <pc:spChg chg="add del mod">
          <ac:chgData name="Culkin, Elizabeth Rose" userId="S::erculkin@iu.edu::23046696-c057-4359-8fab-51af2898f67c" providerId="AD" clId="Web-{D1D971DE-C59B-445C-9EE9-A96C4279C32F}" dt="2020-11-03T04:19:16.708" v="135"/>
          <ac:spMkLst>
            <pc:docMk/>
            <pc:sldMk cId="2279608488" sldId="267"/>
            <ac:spMk id="2292" creationId="{5E089920-6CD0-4AF6-976C-E6353ABD26DA}"/>
          </ac:spMkLst>
        </pc:spChg>
        <pc:graphicFrameChg chg="add del mod ord modGraphic">
          <ac:chgData name="Culkin, Elizabeth Rose" userId="S::erculkin@iu.edu::23046696-c057-4359-8fab-51af2898f67c" providerId="AD" clId="Web-{D1D971DE-C59B-445C-9EE9-A96C4279C32F}" dt="2020-11-03T04:19:02.974" v="134"/>
          <ac:graphicFrameMkLst>
            <pc:docMk/>
            <pc:sldMk cId="2279608488" sldId="267"/>
            <ac:graphicFrameMk id="8" creationId="{6595D620-E6EE-46F7-AC99-49B505F6997C}"/>
          </ac:graphicFrameMkLst>
        </pc:graphicFrameChg>
        <pc:graphicFrameChg chg="add mod ord modGraphic">
          <ac:chgData name="Culkin, Elizabeth Rose" userId="S::erculkin@iu.edu::23046696-c057-4359-8fab-51af2898f67c" providerId="AD" clId="Web-{D1D971DE-C59B-445C-9EE9-A96C4279C32F}" dt="2020-11-03T04:21:17.537" v="212" actId="14100"/>
          <ac:graphicFrameMkLst>
            <pc:docMk/>
            <pc:sldMk cId="2279608488" sldId="267"/>
            <ac:graphicFrameMk id="2293" creationId="{D40EA35D-7E46-4086-AA0E-3EE071EC3052}"/>
          </ac:graphicFrameMkLst>
        </pc:graphicFrameChg>
        <pc:picChg chg="add del mod ord">
          <ac:chgData name="Culkin, Elizabeth Rose" userId="S::erculkin@iu.edu::23046696-c057-4359-8fab-51af2898f67c" providerId="AD" clId="Web-{D1D971DE-C59B-445C-9EE9-A96C4279C32F}" dt="2020-11-03T04:17:04.629" v="30"/>
          <ac:picMkLst>
            <pc:docMk/>
            <pc:sldMk cId="2279608488" sldId="267"/>
            <ac:picMk id="4" creationId="{7C0C5D1B-E992-41B5-8767-D0D35E2BE0EC}"/>
          </ac:picMkLst>
        </pc:picChg>
      </pc:sldChg>
      <pc:sldChg chg="addSp delSp modSp">
        <pc:chgData name="Culkin, Elizabeth Rose" userId="S::erculkin@iu.edu::23046696-c057-4359-8fab-51af2898f67c" providerId="AD" clId="Web-{D1D971DE-C59B-445C-9EE9-A96C4279C32F}" dt="2020-11-03T04:34:48.640" v="480"/>
        <pc:sldMkLst>
          <pc:docMk/>
          <pc:sldMk cId="2301687008" sldId="268"/>
        </pc:sldMkLst>
        <pc:spChg chg="mod">
          <ac:chgData name="Culkin, Elizabeth Rose" userId="S::erculkin@iu.edu::23046696-c057-4359-8fab-51af2898f67c" providerId="AD" clId="Web-{D1D971DE-C59B-445C-9EE9-A96C4279C32F}" dt="2020-11-03T04:22:12.053" v="348" actId="20577"/>
          <ac:spMkLst>
            <pc:docMk/>
            <pc:sldMk cId="2301687008" sldId="268"/>
            <ac:spMk id="2" creationId="{E598F46E-3629-40C0-89B1-F88396E72F87}"/>
          </ac:spMkLst>
        </pc:spChg>
        <pc:spChg chg="del">
          <ac:chgData name="Culkin, Elizabeth Rose" userId="S::erculkin@iu.edu::23046696-c057-4359-8fab-51af2898f67c" providerId="AD" clId="Web-{D1D971DE-C59B-445C-9EE9-A96C4279C32F}" dt="2020-11-03T04:33:41.624" v="470"/>
          <ac:spMkLst>
            <pc:docMk/>
            <pc:sldMk cId="2301687008" sldId="268"/>
            <ac:spMk id="3" creationId="{DB4BB96F-0BC4-4C69-9231-5466BF66BA04}"/>
          </ac:spMkLst>
        </pc:spChg>
        <pc:picChg chg="add mod ord">
          <ac:chgData name="Culkin, Elizabeth Rose" userId="S::erculkin@iu.edu::23046696-c057-4359-8fab-51af2898f67c" providerId="AD" clId="Web-{D1D971DE-C59B-445C-9EE9-A96C4279C32F}" dt="2020-11-03T04:33:57.452" v="473" actId="14100"/>
          <ac:picMkLst>
            <pc:docMk/>
            <pc:sldMk cId="2301687008" sldId="268"/>
            <ac:picMk id="4" creationId="{6F4AD9A4-8B15-4753-B8BD-90EF5CDB4021}"/>
          </ac:picMkLst>
        </pc:picChg>
        <pc:picChg chg="add mod">
          <ac:chgData name="Culkin, Elizabeth Rose" userId="S::erculkin@iu.edu::23046696-c057-4359-8fab-51af2898f67c" providerId="AD" clId="Web-{D1D971DE-C59B-445C-9EE9-A96C4279C32F}" dt="2020-11-03T04:34:28.999" v="474"/>
          <ac:picMkLst>
            <pc:docMk/>
            <pc:sldMk cId="2301687008" sldId="268"/>
            <ac:picMk id="5" creationId="{41304DD9-CB3D-4372-A1E4-D2D106DD08C0}"/>
          </ac:picMkLst>
        </pc:picChg>
        <pc:picChg chg="add mod">
          <ac:chgData name="Culkin, Elizabeth Rose" userId="S::erculkin@iu.edu::23046696-c057-4359-8fab-51af2898f67c" providerId="AD" clId="Web-{D1D971DE-C59B-445C-9EE9-A96C4279C32F}" dt="2020-11-03T04:34:32.374" v="475"/>
          <ac:picMkLst>
            <pc:docMk/>
            <pc:sldMk cId="2301687008" sldId="268"/>
            <ac:picMk id="6" creationId="{BECE39B8-8530-42C0-A234-A34112DE75EF}"/>
          </ac:picMkLst>
        </pc:picChg>
        <pc:picChg chg="add mod">
          <ac:chgData name="Culkin, Elizabeth Rose" userId="S::erculkin@iu.edu::23046696-c057-4359-8fab-51af2898f67c" providerId="AD" clId="Web-{D1D971DE-C59B-445C-9EE9-A96C4279C32F}" dt="2020-11-03T04:34:36.452" v="476"/>
          <ac:picMkLst>
            <pc:docMk/>
            <pc:sldMk cId="2301687008" sldId="268"/>
            <ac:picMk id="7" creationId="{820273F2-387D-4CB8-A0EF-71F15C8E97E1}"/>
          </ac:picMkLst>
        </pc:picChg>
        <pc:picChg chg="add mod">
          <ac:chgData name="Culkin, Elizabeth Rose" userId="S::erculkin@iu.edu::23046696-c057-4359-8fab-51af2898f67c" providerId="AD" clId="Web-{D1D971DE-C59B-445C-9EE9-A96C4279C32F}" dt="2020-11-03T04:34:39.577" v="477"/>
          <ac:picMkLst>
            <pc:docMk/>
            <pc:sldMk cId="2301687008" sldId="268"/>
            <ac:picMk id="8" creationId="{B9BF5737-92B0-4FD3-BF66-08CB868F3CBB}"/>
          </ac:picMkLst>
        </pc:picChg>
        <pc:picChg chg="add mod">
          <ac:chgData name="Culkin, Elizabeth Rose" userId="S::erculkin@iu.edu::23046696-c057-4359-8fab-51af2898f67c" providerId="AD" clId="Web-{D1D971DE-C59B-445C-9EE9-A96C4279C32F}" dt="2020-11-03T04:34:41.796" v="478"/>
          <ac:picMkLst>
            <pc:docMk/>
            <pc:sldMk cId="2301687008" sldId="268"/>
            <ac:picMk id="9" creationId="{8FBDA63F-9E3E-4DC8-8B51-28860D761610}"/>
          </ac:picMkLst>
        </pc:picChg>
        <pc:picChg chg="add mod">
          <ac:chgData name="Culkin, Elizabeth Rose" userId="S::erculkin@iu.edu::23046696-c057-4359-8fab-51af2898f67c" providerId="AD" clId="Web-{D1D971DE-C59B-445C-9EE9-A96C4279C32F}" dt="2020-11-03T04:34:43.827" v="479"/>
          <ac:picMkLst>
            <pc:docMk/>
            <pc:sldMk cId="2301687008" sldId="268"/>
            <ac:picMk id="10" creationId="{79D919F8-FB19-49F3-A7EF-04D5377C74D8}"/>
          </ac:picMkLst>
        </pc:picChg>
        <pc:picChg chg="add mod">
          <ac:chgData name="Culkin, Elizabeth Rose" userId="S::erculkin@iu.edu::23046696-c057-4359-8fab-51af2898f67c" providerId="AD" clId="Web-{D1D971DE-C59B-445C-9EE9-A96C4279C32F}" dt="2020-11-03T04:34:48.640" v="480"/>
          <ac:picMkLst>
            <pc:docMk/>
            <pc:sldMk cId="2301687008" sldId="268"/>
            <ac:picMk id="11" creationId="{9544E9E4-F36D-407D-AFAC-B3209AA34569}"/>
          </ac:picMkLst>
        </pc:picChg>
      </pc:sldChg>
      <pc:sldChg chg="modSp new ord">
        <pc:chgData name="Culkin, Elizabeth Rose" userId="S::erculkin@iu.edu::23046696-c057-4359-8fab-51af2898f67c" providerId="AD" clId="Web-{D1D971DE-C59B-445C-9EE9-A96C4279C32F}" dt="2020-11-03T04:27:04.447" v="381"/>
        <pc:sldMkLst>
          <pc:docMk/>
          <pc:sldMk cId="3340092554" sldId="269"/>
        </pc:sldMkLst>
        <pc:spChg chg="mod">
          <ac:chgData name="Culkin, Elizabeth Rose" userId="S::erculkin@iu.edu::23046696-c057-4359-8fab-51af2898f67c" providerId="AD" clId="Web-{D1D971DE-C59B-445C-9EE9-A96C4279C32F}" dt="2020-11-03T04:26:56.338" v="378" actId="20577"/>
          <ac:spMkLst>
            <pc:docMk/>
            <pc:sldMk cId="3340092554" sldId="269"/>
            <ac:spMk id="2" creationId="{29724CAD-7D37-4B90-8451-1E5B8823DAF8}"/>
          </ac:spMkLst>
        </pc:spChg>
      </pc:sldChg>
      <pc:sldChg chg="modSp add replId">
        <pc:chgData name="Culkin, Elizabeth Rose" userId="S::erculkin@iu.edu::23046696-c057-4359-8fab-51af2898f67c" providerId="AD" clId="Web-{D1D971DE-C59B-445C-9EE9-A96C4279C32F}" dt="2020-11-03T04:33:08.295" v="468" actId="20577"/>
        <pc:sldMkLst>
          <pc:docMk/>
          <pc:sldMk cId="3451110185" sldId="270"/>
        </pc:sldMkLst>
        <pc:spChg chg="mod">
          <ac:chgData name="Culkin, Elizabeth Rose" userId="S::erculkin@iu.edu::23046696-c057-4359-8fab-51af2898f67c" providerId="AD" clId="Web-{D1D971DE-C59B-445C-9EE9-A96C4279C32F}" dt="2020-11-03T04:33:08.295" v="468" actId="20577"/>
          <ac:spMkLst>
            <pc:docMk/>
            <pc:sldMk cId="3451110185" sldId="270"/>
            <ac:spMk id="2" creationId="{29724CAD-7D37-4B90-8451-1E5B8823DAF8}"/>
          </ac:spMkLst>
        </pc:spChg>
      </pc:sldChg>
      <pc:sldChg chg="modSp add ord replId">
        <pc:chgData name="Culkin, Elizabeth Rose" userId="S::erculkin@iu.edu::23046696-c057-4359-8fab-51af2898f67c" providerId="AD" clId="Web-{D1D971DE-C59B-445C-9EE9-A96C4279C32F}" dt="2020-11-03T04:30:58.216" v="460" actId="20577"/>
        <pc:sldMkLst>
          <pc:docMk/>
          <pc:sldMk cId="38968002" sldId="271"/>
        </pc:sldMkLst>
        <pc:spChg chg="mod">
          <ac:chgData name="Culkin, Elizabeth Rose" userId="S::erculkin@iu.edu::23046696-c057-4359-8fab-51af2898f67c" providerId="AD" clId="Web-{D1D971DE-C59B-445C-9EE9-A96C4279C32F}" dt="2020-11-03T04:30:58.216" v="460" actId="20577"/>
          <ac:spMkLst>
            <pc:docMk/>
            <pc:sldMk cId="38968002" sldId="271"/>
            <ac:spMk id="2" creationId="{29724CAD-7D37-4B90-8451-1E5B8823DAF8}"/>
          </ac:spMkLst>
        </pc:spChg>
      </pc:sldChg>
      <pc:sldChg chg="modSp add replId">
        <pc:chgData name="Culkin, Elizabeth Rose" userId="S::erculkin@iu.edu::23046696-c057-4359-8fab-51af2898f67c" providerId="AD" clId="Web-{D1D971DE-C59B-445C-9EE9-A96C4279C32F}" dt="2020-11-03T04:27:19.932" v="420" actId="20577"/>
        <pc:sldMkLst>
          <pc:docMk/>
          <pc:sldMk cId="3911197016" sldId="272"/>
        </pc:sldMkLst>
        <pc:spChg chg="mod">
          <ac:chgData name="Culkin, Elizabeth Rose" userId="S::erculkin@iu.edu::23046696-c057-4359-8fab-51af2898f67c" providerId="AD" clId="Web-{D1D971DE-C59B-445C-9EE9-A96C4279C32F}" dt="2020-11-03T04:27:19.932" v="420" actId="20577"/>
          <ac:spMkLst>
            <pc:docMk/>
            <pc:sldMk cId="3911197016" sldId="272"/>
            <ac:spMk id="2" creationId="{29724CAD-7D37-4B90-8451-1E5B8823DAF8}"/>
          </ac:spMkLst>
        </pc:spChg>
      </pc:sldChg>
      <pc:sldChg chg="modSp add replId">
        <pc:chgData name="Culkin, Elizabeth Rose" userId="S::erculkin@iu.edu::23046696-c057-4359-8fab-51af2898f67c" providerId="AD" clId="Web-{D1D971DE-C59B-445C-9EE9-A96C4279C32F}" dt="2020-11-03T04:27:25.651" v="445" actId="20577"/>
        <pc:sldMkLst>
          <pc:docMk/>
          <pc:sldMk cId="3583615972" sldId="273"/>
        </pc:sldMkLst>
        <pc:spChg chg="mod">
          <ac:chgData name="Culkin, Elizabeth Rose" userId="S::erculkin@iu.edu::23046696-c057-4359-8fab-51af2898f67c" providerId="AD" clId="Web-{D1D971DE-C59B-445C-9EE9-A96C4279C32F}" dt="2020-11-03T04:27:25.651" v="445" actId="20577"/>
          <ac:spMkLst>
            <pc:docMk/>
            <pc:sldMk cId="3583615972" sldId="273"/>
            <ac:spMk id="2" creationId="{29724CAD-7D37-4B90-8451-1E5B8823DAF8}"/>
          </ac:spMkLst>
        </pc:spChg>
      </pc:sldChg>
      <pc:sldChg chg="modSp add replId">
        <pc:chgData name="Culkin, Elizabeth Rose" userId="S::erculkin@iu.edu::23046696-c057-4359-8fab-51af2898f67c" providerId="AD" clId="Web-{D1D971DE-C59B-445C-9EE9-A96C4279C32F}" dt="2020-11-03T04:27:11.604" v="391" actId="20577"/>
        <pc:sldMkLst>
          <pc:docMk/>
          <pc:sldMk cId="1188348418" sldId="274"/>
        </pc:sldMkLst>
        <pc:spChg chg="mod">
          <ac:chgData name="Culkin, Elizabeth Rose" userId="S::erculkin@iu.edu::23046696-c057-4359-8fab-51af2898f67c" providerId="AD" clId="Web-{D1D971DE-C59B-445C-9EE9-A96C4279C32F}" dt="2020-11-03T04:27:11.604" v="391" actId="20577"/>
          <ac:spMkLst>
            <pc:docMk/>
            <pc:sldMk cId="1188348418" sldId="274"/>
            <ac:spMk id="2" creationId="{29724CAD-7D37-4B90-8451-1E5B8823DAF8}"/>
          </ac:spMkLst>
        </pc:spChg>
      </pc:sldChg>
    </pc:docChg>
  </pc:docChgLst>
  <pc:docChgLst>
    <pc:chgData name="Elizabeth" userId="23046696-c057-4359-8fab-51af2898f67c" providerId="ADAL" clId="{5C86A110-8981-4D98-9609-5C6846537FCA}"/>
    <pc:docChg chg="undo custSel modSld sldOrd">
      <pc:chgData name="Elizabeth" userId="23046696-c057-4359-8fab-51af2898f67c" providerId="ADAL" clId="{5C86A110-8981-4D98-9609-5C6846537FCA}" dt="2020-11-04T00:39:07.957" v="1135" actId="20577"/>
      <pc:docMkLst>
        <pc:docMk/>
      </pc:docMkLst>
      <pc:sldChg chg="ord">
        <pc:chgData name="Elizabeth" userId="23046696-c057-4359-8fab-51af2898f67c" providerId="ADAL" clId="{5C86A110-8981-4D98-9609-5C6846537FCA}" dt="2020-11-04T00:24:01.802" v="188"/>
        <pc:sldMkLst>
          <pc:docMk/>
          <pc:sldMk cId="2301687008" sldId="268"/>
        </pc:sldMkLst>
      </pc:sldChg>
      <pc:sldChg chg="addSp delSp modSp mod">
        <pc:chgData name="Elizabeth" userId="23046696-c057-4359-8fab-51af2898f67c" providerId="ADAL" clId="{5C86A110-8981-4D98-9609-5C6846537FCA}" dt="2020-11-04T00:39:07.957" v="1135" actId="20577"/>
        <pc:sldMkLst>
          <pc:docMk/>
          <pc:sldMk cId="2760092311" sldId="286"/>
        </pc:sldMkLst>
        <pc:spChg chg="mod">
          <ac:chgData name="Elizabeth" userId="23046696-c057-4359-8fab-51af2898f67c" providerId="ADAL" clId="{5C86A110-8981-4D98-9609-5C6846537FCA}" dt="2020-11-04T00:39:07.957" v="1135" actId="20577"/>
          <ac:spMkLst>
            <pc:docMk/>
            <pc:sldMk cId="2760092311" sldId="286"/>
            <ac:spMk id="2" creationId="{79A458E1-76CE-4C7D-B084-B637B5E52730}"/>
          </ac:spMkLst>
        </pc:spChg>
        <pc:spChg chg="del">
          <ac:chgData name="Elizabeth" userId="23046696-c057-4359-8fab-51af2898f67c" providerId="ADAL" clId="{5C86A110-8981-4D98-9609-5C6846537FCA}" dt="2020-11-04T00:38:56.022" v="1100" actId="478"/>
          <ac:spMkLst>
            <pc:docMk/>
            <pc:sldMk cId="2760092311" sldId="286"/>
            <ac:spMk id="7" creationId="{6B6DC9EE-A868-48B4-8FD2-BD91C3896245}"/>
          </ac:spMkLst>
        </pc:spChg>
        <pc:spChg chg="add mod">
          <ac:chgData name="Elizabeth" userId="23046696-c057-4359-8fab-51af2898f67c" providerId="ADAL" clId="{5C86A110-8981-4D98-9609-5C6846537FCA}" dt="2020-11-04T00:38:51.456" v="1099" actId="478"/>
          <ac:spMkLst>
            <pc:docMk/>
            <pc:sldMk cId="2760092311" sldId="286"/>
            <ac:spMk id="8" creationId="{874059A2-991C-40A6-B1E0-54A968726FB4}"/>
          </ac:spMkLst>
        </pc:spChg>
        <pc:graphicFrameChg chg="del">
          <ac:chgData name="Elizabeth" userId="23046696-c057-4359-8fab-51af2898f67c" providerId="ADAL" clId="{5C86A110-8981-4D98-9609-5C6846537FCA}" dt="2020-11-04T00:38:51.456" v="1099" actId="478"/>
          <ac:graphicFrameMkLst>
            <pc:docMk/>
            <pc:sldMk cId="2760092311" sldId="286"/>
            <ac:graphicFrameMk id="4" creationId="{886F5425-AD5D-4C75-AC66-66EC6D35FE74}"/>
          </ac:graphicFrameMkLst>
        </pc:graphicFrameChg>
      </pc:sldChg>
      <pc:sldChg chg="delSp modSp mod ord">
        <pc:chgData name="Elizabeth" userId="23046696-c057-4359-8fab-51af2898f67c" providerId="ADAL" clId="{5C86A110-8981-4D98-9609-5C6846537FCA}" dt="2020-11-04T00:38:30.319" v="1098"/>
        <pc:sldMkLst>
          <pc:docMk/>
          <pc:sldMk cId="4194159876" sldId="292"/>
        </pc:sldMkLst>
        <pc:spChg chg="del">
          <ac:chgData name="Elizabeth" userId="23046696-c057-4359-8fab-51af2898f67c" providerId="ADAL" clId="{5C86A110-8981-4D98-9609-5C6846537FCA}" dt="2020-11-04T00:15:22.787" v="95" actId="478"/>
          <ac:spMkLst>
            <pc:docMk/>
            <pc:sldMk cId="4194159876" sldId="292"/>
            <ac:spMk id="7" creationId="{6B6DC9EE-A868-48B4-8FD2-BD91C3896245}"/>
          </ac:spMkLst>
        </pc:spChg>
        <pc:graphicFrameChg chg="mod modGraphic">
          <ac:chgData name="Elizabeth" userId="23046696-c057-4359-8fab-51af2898f67c" providerId="ADAL" clId="{5C86A110-8981-4D98-9609-5C6846537FCA}" dt="2020-11-04T00:38:03.604" v="1096" actId="14100"/>
          <ac:graphicFrameMkLst>
            <pc:docMk/>
            <pc:sldMk cId="4194159876" sldId="292"/>
            <ac:graphicFrameMk id="77" creationId="{A1C86D35-C5A7-476D-886A-8FF19EB3E915}"/>
          </ac:graphicFrameMkLst>
        </pc:graphicFrameChg>
      </pc:sldChg>
    </pc:docChg>
  </pc:docChgLst>
  <pc:docChgLst>
    <pc:chgData name="Culkin, Elizabeth Rose" userId="S::erculkin@iu.edu::23046696-c057-4359-8fab-51af2898f67c" providerId="AD" clId="Web-{AC880135-4000-44EA-95EB-3AC89C103595}"/>
    <pc:docChg chg="modSld">
      <pc:chgData name="Culkin, Elizabeth Rose" userId="S::erculkin@iu.edu::23046696-c057-4359-8fab-51af2898f67c" providerId="AD" clId="Web-{AC880135-4000-44EA-95EB-3AC89C103595}" dt="2020-11-06T01:48:45.154" v="3" actId="14100"/>
      <pc:docMkLst>
        <pc:docMk/>
      </pc:docMkLst>
      <pc:sldChg chg="modSp">
        <pc:chgData name="Culkin, Elizabeth Rose" userId="S::erculkin@iu.edu::23046696-c057-4359-8fab-51af2898f67c" providerId="AD" clId="Web-{AC880135-4000-44EA-95EB-3AC89C103595}" dt="2020-11-06T01:48:45.154" v="3" actId="14100"/>
        <pc:sldMkLst>
          <pc:docMk/>
          <pc:sldMk cId="1987748027" sldId="289"/>
        </pc:sldMkLst>
        <pc:graphicFrameChg chg="mod">
          <ac:chgData name="Culkin, Elizabeth Rose" userId="S::erculkin@iu.edu::23046696-c057-4359-8fab-51af2898f67c" providerId="AD" clId="Web-{AC880135-4000-44EA-95EB-3AC89C103595}" dt="2020-11-06T01:48:45.154" v="3" actId="14100"/>
          <ac:graphicFrameMkLst>
            <pc:docMk/>
            <pc:sldMk cId="1987748027" sldId="289"/>
            <ac:graphicFrameMk id="18" creationId="{19B8302F-4784-F349-9144-B2D18AB9DDC5}"/>
          </ac:graphicFrameMkLst>
        </pc:graphicFrameChg>
      </pc:sldChg>
    </pc:docChg>
  </pc:docChgLst>
  <pc:docChgLst>
    <pc:chgData name="Culkin, Elizabeth Rose" userId="S::erculkin@iu.edu::23046696-c057-4359-8fab-51af2898f67c" providerId="AD" clId="Web-{C135F748-9A51-4936-9E2A-F76F6765F3D9}"/>
    <pc:docChg chg="addSld modSld sldOrd">
      <pc:chgData name="Culkin, Elizabeth Rose" userId="S::erculkin@iu.edu::23046696-c057-4359-8fab-51af2898f67c" providerId="AD" clId="Web-{C135F748-9A51-4936-9E2A-F76F6765F3D9}" dt="2020-11-04T02:16:27.995" v="892"/>
      <pc:docMkLst>
        <pc:docMk/>
      </pc:docMkLst>
      <pc:sldChg chg="addSp delSp modSp">
        <pc:chgData name="Culkin, Elizabeth Rose" userId="S::erculkin@iu.edu::23046696-c057-4359-8fab-51af2898f67c" providerId="AD" clId="Web-{C135F748-9A51-4936-9E2A-F76F6765F3D9}" dt="2020-11-04T02:11:44.934" v="880" actId="14100"/>
        <pc:sldMkLst>
          <pc:docMk/>
          <pc:sldMk cId="2760092311" sldId="286"/>
        </pc:sldMkLst>
        <pc:spChg chg="add mod">
          <ac:chgData name="Culkin, Elizabeth Rose" userId="S::erculkin@iu.edu::23046696-c057-4359-8fab-51af2898f67c" providerId="AD" clId="Web-{C135F748-9A51-4936-9E2A-F76F6765F3D9}" dt="2020-11-04T02:11:44.934" v="880" actId="14100"/>
          <ac:spMkLst>
            <pc:docMk/>
            <pc:sldMk cId="2760092311" sldId="286"/>
            <ac:spMk id="8" creationId="{AE6255CC-5C89-4D01-B255-9DF780914494}"/>
          </ac:spMkLst>
        </pc:spChg>
        <pc:graphicFrameChg chg="add del mod modGraphic">
          <ac:chgData name="Culkin, Elizabeth Rose" userId="S::erculkin@iu.edu::23046696-c057-4359-8fab-51af2898f67c" providerId="AD" clId="Web-{C135F748-9A51-4936-9E2A-F76F6765F3D9}" dt="2020-11-04T02:11:12.418" v="877" actId="14100"/>
          <ac:graphicFrameMkLst>
            <pc:docMk/>
            <pc:sldMk cId="2760092311" sldId="286"/>
            <ac:graphicFrameMk id="14" creationId="{2DFF02A0-F6C8-4190-B4AB-FDFF33504757}"/>
          </ac:graphicFrameMkLst>
        </pc:graphicFrameChg>
        <pc:picChg chg="del">
          <ac:chgData name="Culkin, Elizabeth Rose" userId="S::erculkin@iu.edu::23046696-c057-4359-8fab-51af2898f67c" providerId="AD" clId="Web-{C135F748-9A51-4936-9E2A-F76F6765F3D9}" dt="2020-11-04T01:57:06.626" v="2"/>
          <ac:picMkLst>
            <pc:docMk/>
            <pc:sldMk cId="2760092311" sldId="286"/>
            <ac:picMk id="4" creationId="{B91A0413-8E22-482F-B84A-5C68F833BE5F}"/>
          </ac:picMkLst>
        </pc:picChg>
        <pc:picChg chg="del mod">
          <ac:chgData name="Culkin, Elizabeth Rose" userId="S::erculkin@iu.edu::23046696-c057-4359-8fab-51af2898f67c" providerId="AD" clId="Web-{C135F748-9A51-4936-9E2A-F76F6765F3D9}" dt="2020-11-04T01:57:23.626" v="7"/>
          <ac:picMkLst>
            <pc:docMk/>
            <pc:sldMk cId="2760092311" sldId="286"/>
            <ac:picMk id="6" creationId="{E4C812C0-73C7-42CE-821C-20F438DC4910}"/>
          </ac:picMkLst>
        </pc:picChg>
        <pc:picChg chg="del mod">
          <ac:chgData name="Culkin, Elizabeth Rose" userId="S::erculkin@iu.edu::23046696-c057-4359-8fab-51af2898f67c" providerId="AD" clId="Web-{C135F748-9A51-4936-9E2A-F76F6765F3D9}" dt="2020-11-04T02:11:37.981" v="878"/>
          <ac:picMkLst>
            <pc:docMk/>
            <pc:sldMk cId="2760092311" sldId="286"/>
            <ac:picMk id="7" creationId="{1CAAA2DF-A2E7-40EB-B96C-3F2271617F66}"/>
          </ac:picMkLst>
        </pc:picChg>
        <pc:picChg chg="del">
          <ac:chgData name="Culkin, Elizabeth Rose" userId="S::erculkin@iu.edu::23046696-c057-4359-8fab-51af2898f67c" providerId="AD" clId="Web-{C135F748-9A51-4936-9E2A-F76F6765F3D9}" dt="2020-11-04T01:57:04.610" v="1"/>
          <ac:picMkLst>
            <pc:docMk/>
            <pc:sldMk cId="2760092311" sldId="286"/>
            <ac:picMk id="10" creationId="{FA492A28-EED2-439D-9A25-31AB086F169E}"/>
          </ac:picMkLst>
        </pc:picChg>
        <pc:picChg chg="del">
          <ac:chgData name="Culkin, Elizabeth Rose" userId="S::erculkin@iu.edu::23046696-c057-4359-8fab-51af2898f67c" providerId="AD" clId="Web-{C135F748-9A51-4936-9E2A-F76F6765F3D9}" dt="2020-11-04T01:57:03.610" v="0"/>
          <ac:picMkLst>
            <pc:docMk/>
            <pc:sldMk cId="2760092311" sldId="286"/>
            <ac:picMk id="20" creationId="{214271D6-E793-4FB8-8813-9129969EC92A}"/>
          </ac:picMkLst>
        </pc:picChg>
        <pc:picChg chg="del">
          <ac:chgData name="Culkin, Elizabeth Rose" userId="S::erculkin@iu.edu::23046696-c057-4359-8fab-51af2898f67c" providerId="AD" clId="Web-{C135F748-9A51-4936-9E2A-F76F6765F3D9}" dt="2020-11-04T01:57:07.548" v="3"/>
          <ac:picMkLst>
            <pc:docMk/>
            <pc:sldMk cId="2760092311" sldId="286"/>
            <ac:picMk id="22" creationId="{5F7D8BE9-96A2-4742-A587-FD3CCF5F10FA}"/>
          </ac:picMkLst>
        </pc:picChg>
      </pc:sldChg>
      <pc:sldChg chg="modSp add ord replId">
        <pc:chgData name="Culkin, Elizabeth Rose" userId="S::erculkin@iu.edu::23046696-c057-4359-8fab-51af2898f67c" providerId="AD" clId="Web-{C135F748-9A51-4936-9E2A-F76F6765F3D9}" dt="2020-11-04T02:15:45.730" v="889" actId="20577"/>
        <pc:sldMkLst>
          <pc:docMk/>
          <pc:sldMk cId="691193222" sldId="298"/>
        </pc:sldMkLst>
        <pc:spChg chg="mod">
          <ac:chgData name="Culkin, Elizabeth Rose" userId="S::erculkin@iu.edu::23046696-c057-4359-8fab-51af2898f67c" providerId="AD" clId="Web-{C135F748-9A51-4936-9E2A-F76F6765F3D9}" dt="2020-11-04T02:15:45.730" v="889" actId="20577"/>
          <ac:spMkLst>
            <pc:docMk/>
            <pc:sldMk cId="691193222" sldId="298"/>
            <ac:spMk id="2" creationId="{79A458E1-76CE-4C7D-B084-B637B5E52730}"/>
          </ac:spMkLst>
        </pc:spChg>
      </pc:sldChg>
      <pc:sldChg chg="add replId">
        <pc:chgData name="Culkin, Elizabeth Rose" userId="S::erculkin@iu.edu::23046696-c057-4359-8fab-51af2898f67c" providerId="AD" clId="Web-{C135F748-9A51-4936-9E2A-F76F6765F3D9}" dt="2020-11-04T02:16:27.995" v="892"/>
        <pc:sldMkLst>
          <pc:docMk/>
          <pc:sldMk cId="2098699593" sldId="299"/>
        </pc:sldMkLst>
      </pc:sldChg>
    </pc:docChg>
  </pc:docChgLst>
  <pc:docChgLst>
    <pc:chgData name="Tamhankar, Omkar" userId="S::otamhank@iu.edu::5722577a-ffd0-4297-b726-fde42789a2fb" providerId="AD" clId="Web-{D3868F90-DBD7-4C98-A262-0667A8794AC9}"/>
    <pc:docChg chg="modSld">
      <pc:chgData name="Tamhankar, Omkar" userId="S::otamhank@iu.edu::5722577a-ffd0-4297-b726-fde42789a2fb" providerId="AD" clId="Web-{D3868F90-DBD7-4C98-A262-0667A8794AC9}" dt="2020-11-03T02:55:04.085" v="33" actId="20577"/>
      <pc:docMkLst>
        <pc:docMk/>
      </pc:docMkLst>
      <pc:sldChg chg="modSp">
        <pc:chgData name="Tamhankar, Omkar" userId="S::otamhank@iu.edu::5722577a-ffd0-4297-b726-fde42789a2fb" providerId="AD" clId="Web-{D3868F90-DBD7-4C98-A262-0667A8794AC9}" dt="2020-11-03T02:55:04.085" v="32" actId="20577"/>
        <pc:sldMkLst>
          <pc:docMk/>
          <pc:sldMk cId="954763544" sldId="261"/>
        </pc:sldMkLst>
        <pc:spChg chg="mod">
          <ac:chgData name="Tamhankar, Omkar" userId="S::otamhank@iu.edu::5722577a-ffd0-4297-b726-fde42789a2fb" providerId="AD" clId="Web-{D3868F90-DBD7-4C98-A262-0667A8794AC9}" dt="2020-11-03T02:55:04.085" v="32" actId="20577"/>
          <ac:spMkLst>
            <pc:docMk/>
            <pc:sldMk cId="954763544" sldId="261"/>
            <ac:spMk id="3" creationId="{D74B0820-E5F8-4692-B92C-1E25B54E5C6D}"/>
          </ac:spMkLst>
        </pc:spChg>
      </pc:sldChg>
    </pc:docChg>
  </pc:docChgLst>
  <pc:docChgLst>
    <pc:chgData name="Tamhankar, Omkar" userId="S::otamhank@iu.edu::5722577a-ffd0-4297-b726-fde42789a2fb" providerId="AD" clId="Web-{FF7BCB54-D5AB-4AE7-B377-30DFECB347D0}"/>
    <pc:docChg chg="addSld modSld">
      <pc:chgData name="Tamhankar, Omkar" userId="S::otamhank@iu.edu::5722577a-ffd0-4297-b726-fde42789a2fb" providerId="AD" clId="Web-{FF7BCB54-D5AB-4AE7-B377-30DFECB347D0}" dt="2020-11-03T02:53:19.078" v="111" actId="20577"/>
      <pc:docMkLst>
        <pc:docMk/>
      </pc:docMkLst>
      <pc:sldChg chg="modSp new">
        <pc:chgData name="Tamhankar, Omkar" userId="S::otamhank@iu.edu::5722577a-ffd0-4297-b726-fde42789a2fb" providerId="AD" clId="Web-{FF7BCB54-D5AB-4AE7-B377-30DFECB347D0}" dt="2020-11-03T02:53:19.078" v="110" actId="20577"/>
        <pc:sldMkLst>
          <pc:docMk/>
          <pc:sldMk cId="954763544" sldId="261"/>
        </pc:sldMkLst>
        <pc:spChg chg="mod">
          <ac:chgData name="Tamhankar, Omkar" userId="S::otamhank@iu.edu::5722577a-ffd0-4297-b726-fde42789a2fb" providerId="AD" clId="Web-{FF7BCB54-D5AB-4AE7-B377-30DFECB347D0}" dt="2020-11-03T02:52:50.703" v="7" actId="20577"/>
          <ac:spMkLst>
            <pc:docMk/>
            <pc:sldMk cId="954763544" sldId="261"/>
            <ac:spMk id="2" creationId="{2CF938C7-2B49-448A-8F9F-CC8589D0FB25}"/>
          </ac:spMkLst>
        </pc:spChg>
        <pc:spChg chg="mod">
          <ac:chgData name="Tamhankar, Omkar" userId="S::otamhank@iu.edu::5722577a-ffd0-4297-b726-fde42789a2fb" providerId="AD" clId="Web-{FF7BCB54-D5AB-4AE7-B377-30DFECB347D0}" dt="2020-11-03T02:53:19.078" v="110" actId="20577"/>
          <ac:spMkLst>
            <pc:docMk/>
            <pc:sldMk cId="954763544" sldId="261"/>
            <ac:spMk id="3" creationId="{D74B0820-E5F8-4692-B92C-1E25B54E5C6D}"/>
          </ac:spMkLst>
        </pc:spChg>
      </pc:sldChg>
    </pc:docChg>
  </pc:docChgLst>
  <pc:docChgLst>
    <pc:chgData name="Tamhankar, Omkar" userId="S::otamhank@iu.edu::5722577a-ffd0-4297-b726-fde42789a2fb" providerId="AD" clId="Web-{B2401C37-02E2-4546-80F0-CF7A96B587B2}"/>
    <pc:docChg chg="addSld delSld modSld">
      <pc:chgData name="Tamhankar, Omkar" userId="S::otamhank@iu.edu::5722577a-ffd0-4297-b726-fde42789a2fb" providerId="AD" clId="Web-{B2401C37-02E2-4546-80F0-CF7A96B587B2}" dt="2020-11-03T03:20:55.433" v="61"/>
      <pc:docMkLst>
        <pc:docMk/>
      </pc:docMkLst>
      <pc:sldChg chg="addSp delSp modSp new">
        <pc:chgData name="Tamhankar, Omkar" userId="S::otamhank@iu.edu::5722577a-ffd0-4297-b726-fde42789a2fb" providerId="AD" clId="Web-{B2401C37-02E2-4546-80F0-CF7A96B587B2}" dt="2020-11-03T03:16:09.742" v="58" actId="20577"/>
        <pc:sldMkLst>
          <pc:docMk/>
          <pc:sldMk cId="3879071749" sldId="262"/>
        </pc:sldMkLst>
        <pc:spChg chg="mod">
          <ac:chgData name="Tamhankar, Omkar" userId="S::otamhank@iu.edu::5722577a-ffd0-4297-b726-fde42789a2fb" providerId="AD" clId="Web-{B2401C37-02E2-4546-80F0-CF7A96B587B2}" dt="2020-11-03T03:16:09.742" v="58" actId="20577"/>
          <ac:spMkLst>
            <pc:docMk/>
            <pc:sldMk cId="3879071749" sldId="262"/>
            <ac:spMk id="2" creationId="{7028E294-D158-4345-882B-9155A59A4745}"/>
          </ac:spMkLst>
        </pc:spChg>
        <pc:spChg chg="del">
          <ac:chgData name="Tamhankar, Omkar" userId="S::otamhank@iu.edu::5722577a-ffd0-4297-b726-fde42789a2fb" providerId="AD" clId="Web-{B2401C37-02E2-4546-80F0-CF7A96B587B2}" dt="2020-11-03T03:15:54.789" v="3"/>
          <ac:spMkLst>
            <pc:docMk/>
            <pc:sldMk cId="3879071749" sldId="262"/>
            <ac:spMk id="3" creationId="{11760502-4CBA-410B-811B-131E5BB1C284}"/>
          </ac:spMkLst>
        </pc:spChg>
        <pc:picChg chg="add mod ord">
          <ac:chgData name="Tamhankar, Omkar" userId="S::otamhank@iu.edu::5722577a-ffd0-4297-b726-fde42789a2fb" providerId="AD" clId="Web-{B2401C37-02E2-4546-80F0-CF7A96B587B2}" dt="2020-11-03T03:15:54.789" v="3"/>
          <ac:picMkLst>
            <pc:docMk/>
            <pc:sldMk cId="3879071749" sldId="262"/>
            <ac:picMk id="4" creationId="{3953ECD5-42F7-467D-9FDC-BDC49FE2BC8D}"/>
          </ac:picMkLst>
        </pc:picChg>
      </pc:sldChg>
      <pc:sldChg chg="add del replId">
        <pc:chgData name="Tamhankar, Omkar" userId="S::otamhank@iu.edu::5722577a-ffd0-4297-b726-fde42789a2fb" providerId="AD" clId="Web-{B2401C37-02E2-4546-80F0-CF7A96B587B2}" dt="2020-11-03T03:15:44.929" v="2"/>
        <pc:sldMkLst>
          <pc:docMk/>
          <pc:sldMk cId="1820732586" sldId="263"/>
        </pc:sldMkLst>
      </pc:sldChg>
      <pc:sldChg chg="addSp delSp modSp">
        <pc:chgData name="Tamhankar, Omkar" userId="S::otamhank@iu.edu::5722577a-ffd0-4297-b726-fde42789a2fb" providerId="AD" clId="Web-{B2401C37-02E2-4546-80F0-CF7A96B587B2}" dt="2020-11-03T03:20:55.433" v="61"/>
        <pc:sldMkLst>
          <pc:docMk/>
          <pc:sldMk cId="3893386970" sldId="264"/>
        </pc:sldMkLst>
        <pc:spChg chg="del">
          <ac:chgData name="Tamhankar, Omkar" userId="S::otamhank@iu.edu::5722577a-ffd0-4297-b726-fde42789a2fb" providerId="AD" clId="Web-{B2401C37-02E2-4546-80F0-CF7A96B587B2}" dt="2020-11-03T03:20:55.433" v="61"/>
          <ac:spMkLst>
            <pc:docMk/>
            <pc:sldMk cId="3893386970" sldId="264"/>
            <ac:spMk id="3" creationId="{DB4E3910-C774-47D1-AD44-E577C1BB947C}"/>
          </ac:spMkLst>
        </pc:spChg>
        <pc:picChg chg="add mod ord">
          <ac:chgData name="Tamhankar, Omkar" userId="S::otamhank@iu.edu::5722577a-ffd0-4297-b726-fde42789a2fb" providerId="AD" clId="Web-{B2401C37-02E2-4546-80F0-CF7A96B587B2}" dt="2020-11-03T03:20:55.433" v="61"/>
          <ac:picMkLst>
            <pc:docMk/>
            <pc:sldMk cId="3893386970" sldId="264"/>
            <ac:picMk id="4" creationId="{E98CAF55-E35F-4D5C-92C0-A5A2098B9910}"/>
          </ac:picMkLst>
        </pc:picChg>
      </pc:sldChg>
    </pc:docChg>
  </pc:docChgLst>
  <pc:docChgLst>
    <pc:chgData name="Culkin, Elizabeth Rose" userId="S::erculkin@iu.edu::23046696-c057-4359-8fab-51af2898f67c" providerId="AD" clId="Web-{CC0BFC01-0985-43DD-8805-1EF053C3749E}"/>
    <pc:docChg chg="addSld delSld modSld sldOrd">
      <pc:chgData name="Culkin, Elizabeth Rose" userId="S::erculkin@iu.edu::23046696-c057-4359-8fab-51af2898f67c" providerId="AD" clId="Web-{CC0BFC01-0985-43DD-8805-1EF053C3749E}" dt="2020-11-04T00:12:09.089" v="436"/>
      <pc:docMkLst>
        <pc:docMk/>
      </pc:docMkLst>
      <pc:sldChg chg="del ord">
        <pc:chgData name="Culkin, Elizabeth Rose" userId="S::erculkin@iu.edu::23046696-c057-4359-8fab-51af2898f67c" providerId="AD" clId="Web-{CC0BFC01-0985-43DD-8805-1EF053C3749E}" dt="2020-11-03T23:54:27.196" v="112"/>
        <pc:sldMkLst>
          <pc:docMk/>
          <pc:sldMk cId="2279608488" sldId="267"/>
        </pc:sldMkLst>
      </pc:sldChg>
      <pc:sldChg chg="addSp delSp modSp mod modClrScheme delDesignElem chgLayout">
        <pc:chgData name="Culkin, Elizabeth Rose" userId="S::erculkin@iu.edu::23046696-c057-4359-8fab-51af2898f67c" providerId="AD" clId="Web-{CC0BFC01-0985-43DD-8805-1EF053C3749E}" dt="2020-11-04T00:12:09.089" v="436"/>
        <pc:sldMkLst>
          <pc:docMk/>
          <pc:sldMk cId="2288041429" sldId="282"/>
        </pc:sldMkLst>
        <pc:spChg chg="mod ord">
          <ac:chgData name="Culkin, Elizabeth Rose" userId="S::erculkin@iu.edu::23046696-c057-4359-8fab-51af2898f67c" providerId="AD" clId="Web-{CC0BFC01-0985-43DD-8805-1EF053C3749E}" dt="2020-11-04T00:12:09.089" v="436"/>
          <ac:spMkLst>
            <pc:docMk/>
            <pc:sldMk cId="2288041429" sldId="282"/>
            <ac:spMk id="2" creationId="{79A458E1-76CE-4C7D-B084-B637B5E52730}"/>
          </ac:spMkLst>
        </pc:spChg>
        <pc:spChg chg="mod ord">
          <ac:chgData name="Culkin, Elizabeth Rose" userId="S::erculkin@iu.edu::23046696-c057-4359-8fab-51af2898f67c" providerId="AD" clId="Web-{CC0BFC01-0985-43DD-8805-1EF053C3749E}" dt="2020-11-04T00:12:09.089" v="436"/>
          <ac:spMkLst>
            <pc:docMk/>
            <pc:sldMk cId="2288041429" sldId="282"/>
            <ac:spMk id="3" creationId="{7C8856B4-2496-4EEE-AC00-F5DDD3388171}"/>
          </ac:spMkLst>
        </pc:spChg>
        <pc:spChg chg="add del">
          <ac:chgData name="Culkin, Elizabeth Rose" userId="S::erculkin@iu.edu::23046696-c057-4359-8fab-51af2898f67c" providerId="AD" clId="Web-{CC0BFC01-0985-43DD-8805-1EF053C3749E}" dt="2020-11-04T00:12:09.089" v="436"/>
          <ac:spMkLst>
            <pc:docMk/>
            <pc:sldMk cId="2288041429" sldId="282"/>
            <ac:spMk id="9" creationId="{0D1D8088-559A-46A5-A801-CDF0B9476BED}"/>
          </ac:spMkLst>
        </pc:spChg>
        <pc:spChg chg="add del">
          <ac:chgData name="Culkin, Elizabeth Rose" userId="S::erculkin@iu.edu::23046696-c057-4359-8fab-51af2898f67c" providerId="AD" clId="Web-{CC0BFC01-0985-43DD-8805-1EF053C3749E}" dt="2020-11-04T00:12:09.089" v="436"/>
          <ac:spMkLst>
            <pc:docMk/>
            <pc:sldMk cId="2288041429" sldId="282"/>
            <ac:spMk id="15" creationId="{3776B14B-F2F4-4825-8DA8-8C7A0F2B3960}"/>
          </ac:spMkLst>
        </pc:spChg>
        <pc:spChg chg="add del mod ord">
          <ac:chgData name="Culkin, Elizabeth Rose" userId="S::erculkin@iu.edu::23046696-c057-4359-8fab-51af2898f67c" providerId="AD" clId="Web-{CC0BFC01-0985-43DD-8805-1EF053C3749E}" dt="2020-11-04T00:12:09.089" v="436"/>
          <ac:spMkLst>
            <pc:docMk/>
            <pc:sldMk cId="2288041429" sldId="282"/>
            <ac:spMk id="492" creationId="{9FE3CD27-683A-4DE9-AFEB-47BDAD96E09A}"/>
          </ac:spMkLst>
        </pc:spChg>
        <pc:grpChg chg="add del">
          <ac:chgData name="Culkin, Elizabeth Rose" userId="S::erculkin@iu.edu::23046696-c057-4359-8fab-51af2898f67c" providerId="AD" clId="Web-{CC0BFC01-0985-43DD-8805-1EF053C3749E}" dt="2020-11-04T00:12:09.089" v="436"/>
          <ac:grpSpMkLst>
            <pc:docMk/>
            <pc:sldMk cId="2288041429" sldId="282"/>
            <ac:grpSpMk id="11" creationId="{83E2E96F-17F7-4C8C-BDF1-6BB90A0C1D7F}"/>
          </ac:grpSpMkLst>
        </pc:grpChg>
        <pc:graphicFrameChg chg="mod ord">
          <ac:chgData name="Culkin, Elizabeth Rose" userId="S::erculkin@iu.edu::23046696-c057-4359-8fab-51af2898f67c" providerId="AD" clId="Web-{CC0BFC01-0985-43DD-8805-1EF053C3749E}" dt="2020-11-04T00:12:09.089" v="436"/>
          <ac:graphicFrameMkLst>
            <pc:docMk/>
            <pc:sldMk cId="2288041429" sldId="282"/>
            <ac:graphicFrameMk id="4" creationId="{886F5425-AD5D-4C75-AC66-66EC6D35FE74}"/>
          </ac:graphicFrameMkLst>
        </pc:graphicFrameChg>
      </pc:sldChg>
      <pc:sldChg chg="modSp add replId">
        <pc:chgData name="Culkin, Elizabeth Rose" userId="S::erculkin@iu.edu::23046696-c057-4359-8fab-51af2898f67c" providerId="AD" clId="Web-{CC0BFC01-0985-43DD-8805-1EF053C3749E}" dt="2020-11-03T23:57:17.350" v="144" actId="14100"/>
        <pc:sldMkLst>
          <pc:docMk/>
          <pc:sldMk cId="1197937798" sldId="291"/>
        </pc:sldMkLst>
        <pc:spChg chg="mod">
          <ac:chgData name="Culkin, Elizabeth Rose" userId="S::erculkin@iu.edu::23046696-c057-4359-8fab-51af2898f67c" providerId="AD" clId="Web-{CC0BFC01-0985-43DD-8805-1EF053C3749E}" dt="2020-11-03T23:52:48.025" v="95" actId="20577"/>
          <ac:spMkLst>
            <pc:docMk/>
            <pc:sldMk cId="1197937798" sldId="291"/>
            <ac:spMk id="2" creationId="{79A458E1-76CE-4C7D-B084-B637B5E52730}"/>
          </ac:spMkLst>
        </pc:spChg>
        <pc:spChg chg="mod">
          <ac:chgData name="Culkin, Elizabeth Rose" userId="S::erculkin@iu.edu::23046696-c057-4359-8fab-51af2898f67c" providerId="AD" clId="Web-{CC0BFC01-0985-43DD-8805-1EF053C3749E}" dt="2020-11-03T23:57:17.350" v="144" actId="14100"/>
          <ac:spMkLst>
            <pc:docMk/>
            <pc:sldMk cId="1197937798" sldId="291"/>
            <ac:spMk id="7" creationId="{6B6DC9EE-A868-48B4-8FD2-BD91C3896245}"/>
          </ac:spMkLst>
        </pc:spChg>
        <pc:graphicFrameChg chg="modGraphic">
          <ac:chgData name="Culkin, Elizabeth Rose" userId="S::erculkin@iu.edu::23046696-c057-4359-8fab-51af2898f67c" providerId="AD" clId="Web-{CC0BFC01-0985-43DD-8805-1EF053C3749E}" dt="2020-11-03T23:53:43.446" v="98" actId="20577"/>
          <ac:graphicFrameMkLst>
            <pc:docMk/>
            <pc:sldMk cId="1197937798" sldId="291"/>
            <ac:graphicFrameMk id="4" creationId="{886F5425-AD5D-4C75-AC66-66EC6D35FE74}"/>
          </ac:graphicFrameMkLst>
        </pc:graphicFrameChg>
      </pc:sldChg>
      <pc:sldChg chg="addSp delSp modSp add ord replId">
        <pc:chgData name="Culkin, Elizabeth Rose" userId="S::erculkin@iu.edu::23046696-c057-4359-8fab-51af2898f67c" providerId="AD" clId="Web-{CC0BFC01-0985-43DD-8805-1EF053C3749E}" dt="2020-11-04T00:09:20.654" v="434"/>
        <pc:sldMkLst>
          <pc:docMk/>
          <pc:sldMk cId="4194159876" sldId="292"/>
        </pc:sldMkLst>
        <pc:spChg chg="mod">
          <ac:chgData name="Culkin, Elizabeth Rose" userId="S::erculkin@iu.edu::23046696-c057-4359-8fab-51af2898f67c" providerId="AD" clId="Web-{CC0BFC01-0985-43DD-8805-1EF053C3749E}" dt="2020-11-03T23:57:43.912" v="216" actId="20577"/>
          <ac:spMkLst>
            <pc:docMk/>
            <pc:sldMk cId="4194159876" sldId="292"/>
            <ac:spMk id="2" creationId="{79A458E1-76CE-4C7D-B084-B637B5E52730}"/>
          </ac:spMkLst>
        </pc:spChg>
        <pc:spChg chg="add del mod">
          <ac:chgData name="Culkin, Elizabeth Rose" userId="S::erculkin@iu.edu::23046696-c057-4359-8fab-51af2898f67c" providerId="AD" clId="Web-{CC0BFC01-0985-43DD-8805-1EF053C3749E}" dt="2020-11-04T00:06:52.437" v="220"/>
          <ac:spMkLst>
            <pc:docMk/>
            <pc:sldMk cId="4194159876" sldId="292"/>
            <ac:spMk id="76" creationId="{DF81CF1C-BB1F-4C7F-9ADA-CB54436DAC27}"/>
          </ac:spMkLst>
        </pc:spChg>
        <pc:graphicFrameChg chg="del">
          <ac:chgData name="Culkin, Elizabeth Rose" userId="S::erculkin@iu.edu::23046696-c057-4359-8fab-51af2898f67c" providerId="AD" clId="Web-{CC0BFC01-0985-43DD-8805-1EF053C3749E}" dt="2020-11-04T00:06:17.859" v="219"/>
          <ac:graphicFrameMkLst>
            <pc:docMk/>
            <pc:sldMk cId="4194159876" sldId="292"/>
            <ac:graphicFrameMk id="4" creationId="{886F5425-AD5D-4C75-AC66-66EC6D35FE74}"/>
          </ac:graphicFrameMkLst>
        </pc:graphicFrameChg>
        <pc:graphicFrameChg chg="add mod ord modGraphic">
          <ac:chgData name="Culkin, Elizabeth Rose" userId="S::erculkin@iu.edu::23046696-c057-4359-8fab-51af2898f67c" providerId="AD" clId="Web-{CC0BFC01-0985-43DD-8805-1EF053C3749E}" dt="2020-11-04T00:09:20.654" v="434"/>
          <ac:graphicFrameMkLst>
            <pc:docMk/>
            <pc:sldMk cId="4194159876" sldId="292"/>
            <ac:graphicFrameMk id="77" creationId="{A1C86D35-C5A7-476D-886A-8FF19EB3E915}"/>
          </ac:graphicFrameMkLst>
        </pc:graphicFrameChg>
      </pc:sldChg>
    </pc:docChg>
  </pc:docChgLst>
  <pc:docChgLst>
    <pc:chgData name="Culkin, Elizabeth Rose" userId="S::erculkin@iu.edu::23046696-c057-4359-8fab-51af2898f67c" providerId="AD" clId="Web-{8A86C912-51FF-4869-BBD3-A57D766EB368}"/>
    <pc:docChg chg="addSld modSld">
      <pc:chgData name="Culkin, Elizabeth Rose" userId="S::erculkin@iu.edu::23046696-c057-4359-8fab-51af2898f67c" providerId="AD" clId="Web-{8A86C912-51FF-4869-BBD3-A57D766EB368}" dt="2020-10-13T20:35:42.907" v="113" actId="20577"/>
      <pc:docMkLst>
        <pc:docMk/>
      </pc:docMkLst>
      <pc:sldChg chg="modSp">
        <pc:chgData name="Culkin, Elizabeth Rose" userId="S::erculkin@iu.edu::23046696-c057-4359-8fab-51af2898f67c" providerId="AD" clId="Web-{8A86C912-51FF-4869-BBD3-A57D766EB368}" dt="2020-10-13T20:31:55.016" v="12" actId="20577"/>
        <pc:sldMkLst>
          <pc:docMk/>
          <pc:sldMk cId="109857222" sldId="256"/>
        </pc:sldMkLst>
        <pc:spChg chg="mod">
          <ac:chgData name="Culkin, Elizabeth Rose" userId="S::erculkin@iu.edu::23046696-c057-4359-8fab-51af2898f67c" providerId="AD" clId="Web-{8A86C912-51FF-4869-BBD3-A57D766EB368}" dt="2020-10-13T20:31:55.016" v="12" actId="20577"/>
          <ac:spMkLst>
            <pc:docMk/>
            <pc:sldMk cId="109857222" sldId="256"/>
            <ac:spMk id="2" creationId="{00000000-0000-0000-0000-000000000000}"/>
          </ac:spMkLst>
        </pc:spChg>
      </pc:sldChg>
      <pc:sldChg chg="modSp new">
        <pc:chgData name="Culkin, Elizabeth Rose" userId="S::erculkin@iu.edu::23046696-c057-4359-8fab-51af2898f67c" providerId="AD" clId="Web-{8A86C912-51FF-4869-BBD3-A57D766EB368}" dt="2020-10-13T20:35:09.641" v="95" actId="20577"/>
        <pc:sldMkLst>
          <pc:docMk/>
          <pc:sldMk cId="3843318975" sldId="257"/>
        </pc:sldMkLst>
        <pc:spChg chg="mod">
          <ac:chgData name="Culkin, Elizabeth Rose" userId="S::erculkin@iu.edu::23046696-c057-4359-8fab-51af2898f67c" providerId="AD" clId="Web-{8A86C912-51FF-4869-BBD3-A57D766EB368}" dt="2020-10-13T20:32:29.001" v="21" actId="20577"/>
          <ac:spMkLst>
            <pc:docMk/>
            <pc:sldMk cId="3843318975" sldId="257"/>
            <ac:spMk id="2" creationId="{527BD309-2E73-4BB5-915D-3D80631B70B7}"/>
          </ac:spMkLst>
        </pc:spChg>
        <pc:spChg chg="mod">
          <ac:chgData name="Culkin, Elizabeth Rose" userId="S::erculkin@iu.edu::23046696-c057-4359-8fab-51af2898f67c" providerId="AD" clId="Web-{8A86C912-51FF-4869-BBD3-A57D766EB368}" dt="2020-10-13T20:35:09.641" v="95" actId="20577"/>
          <ac:spMkLst>
            <pc:docMk/>
            <pc:sldMk cId="3843318975" sldId="257"/>
            <ac:spMk id="3" creationId="{4D320913-F4EF-4C69-99FD-DECD4EA61FE8}"/>
          </ac:spMkLst>
        </pc:spChg>
      </pc:sldChg>
      <pc:sldChg chg="modSp new">
        <pc:chgData name="Culkin, Elizabeth Rose" userId="S::erculkin@iu.edu::23046696-c057-4359-8fab-51af2898f67c" providerId="AD" clId="Web-{8A86C912-51FF-4869-BBD3-A57D766EB368}" dt="2020-10-13T20:35:30.641" v="102" actId="20577"/>
        <pc:sldMkLst>
          <pc:docMk/>
          <pc:sldMk cId="1357433967" sldId="258"/>
        </pc:sldMkLst>
        <pc:spChg chg="mod">
          <ac:chgData name="Culkin, Elizabeth Rose" userId="S::erculkin@iu.edu::23046696-c057-4359-8fab-51af2898f67c" providerId="AD" clId="Web-{8A86C912-51FF-4869-BBD3-A57D766EB368}" dt="2020-10-13T20:35:30.641" v="102" actId="20577"/>
          <ac:spMkLst>
            <pc:docMk/>
            <pc:sldMk cId="1357433967" sldId="258"/>
            <ac:spMk id="3" creationId="{3C7D3E85-EEC0-4333-A782-552A05ECC936}"/>
          </ac:spMkLst>
        </pc:spChg>
      </pc:sldChg>
      <pc:sldChg chg="modSp new">
        <pc:chgData name="Culkin, Elizabeth Rose" userId="S::erculkin@iu.edu::23046696-c057-4359-8fab-51af2898f67c" providerId="AD" clId="Web-{8A86C912-51FF-4869-BBD3-A57D766EB368}" dt="2020-10-13T20:35:39.063" v="108" actId="20577"/>
        <pc:sldMkLst>
          <pc:docMk/>
          <pc:sldMk cId="2621154911" sldId="259"/>
        </pc:sldMkLst>
        <pc:spChg chg="mod">
          <ac:chgData name="Culkin, Elizabeth Rose" userId="S::erculkin@iu.edu::23046696-c057-4359-8fab-51af2898f67c" providerId="AD" clId="Web-{8A86C912-51FF-4869-BBD3-A57D766EB368}" dt="2020-10-13T20:35:39.063" v="108" actId="20577"/>
          <ac:spMkLst>
            <pc:docMk/>
            <pc:sldMk cId="2621154911" sldId="259"/>
            <ac:spMk id="3" creationId="{AF3F62F7-A540-4B5B-A750-38A4D251D6BE}"/>
          </ac:spMkLst>
        </pc:spChg>
      </pc:sldChg>
      <pc:sldChg chg="modSp new">
        <pc:chgData name="Culkin, Elizabeth Rose" userId="S::erculkin@iu.edu::23046696-c057-4359-8fab-51af2898f67c" providerId="AD" clId="Web-{8A86C912-51FF-4869-BBD3-A57D766EB368}" dt="2020-10-13T20:35:42.907" v="112" actId="20577"/>
        <pc:sldMkLst>
          <pc:docMk/>
          <pc:sldMk cId="495850407" sldId="260"/>
        </pc:sldMkLst>
        <pc:spChg chg="mod">
          <ac:chgData name="Culkin, Elizabeth Rose" userId="S::erculkin@iu.edu::23046696-c057-4359-8fab-51af2898f67c" providerId="AD" clId="Web-{8A86C912-51FF-4869-BBD3-A57D766EB368}" dt="2020-10-13T20:35:42.907" v="112" actId="20577"/>
          <ac:spMkLst>
            <pc:docMk/>
            <pc:sldMk cId="495850407" sldId="260"/>
            <ac:spMk id="3" creationId="{5927609E-E1F7-4118-BF68-08431FC2E58C}"/>
          </ac:spMkLst>
        </pc:spChg>
      </pc:sldChg>
    </pc:docChg>
  </pc:docChgLst>
  <pc:docChgLst>
    <pc:chgData name="Culkin, Elizabeth Rose" userId="S::erculkin@iu.edu::23046696-c057-4359-8fab-51af2898f67c" providerId="AD" clId="Web-{E099A2C1-DC7F-4CC5-ABA8-60B4142CA5C6}"/>
    <pc:docChg chg="modSld">
      <pc:chgData name="Culkin, Elizabeth Rose" userId="S::erculkin@iu.edu::23046696-c057-4359-8fab-51af2898f67c" providerId="AD" clId="Web-{E099A2C1-DC7F-4CC5-ABA8-60B4142CA5C6}" dt="2020-11-04T02:47:45.170" v="32" actId="20577"/>
      <pc:docMkLst>
        <pc:docMk/>
      </pc:docMkLst>
      <pc:sldChg chg="modSp">
        <pc:chgData name="Culkin, Elizabeth Rose" userId="S::erculkin@iu.edu::23046696-c057-4359-8fab-51af2898f67c" providerId="AD" clId="Web-{E099A2C1-DC7F-4CC5-ABA8-60B4142CA5C6}" dt="2020-11-04T02:46:47.546" v="3" actId="14100"/>
        <pc:sldMkLst>
          <pc:docMk/>
          <pc:sldMk cId="691193222" sldId="298"/>
        </pc:sldMkLst>
        <pc:spChg chg="mod">
          <ac:chgData name="Culkin, Elizabeth Rose" userId="S::erculkin@iu.edu::23046696-c057-4359-8fab-51af2898f67c" providerId="AD" clId="Web-{E099A2C1-DC7F-4CC5-ABA8-60B4142CA5C6}" dt="2020-11-04T02:46:35.468" v="1" actId="14100"/>
          <ac:spMkLst>
            <pc:docMk/>
            <pc:sldMk cId="691193222" sldId="298"/>
            <ac:spMk id="7" creationId="{AEAEADF5-069C-4FFD-85FF-FA0EA8009790}"/>
          </ac:spMkLst>
        </pc:spChg>
        <pc:picChg chg="mod">
          <ac:chgData name="Culkin, Elizabeth Rose" userId="S::erculkin@iu.edu::23046696-c057-4359-8fab-51af2898f67c" providerId="AD" clId="Web-{E099A2C1-DC7F-4CC5-ABA8-60B4142CA5C6}" dt="2020-11-04T02:46:47.546" v="3" actId="14100"/>
          <ac:picMkLst>
            <pc:docMk/>
            <pc:sldMk cId="691193222" sldId="298"/>
            <ac:picMk id="1026" creationId="{A0C00C65-4B03-4DF8-B371-35DBC8886441}"/>
          </ac:picMkLst>
        </pc:picChg>
      </pc:sldChg>
      <pc:sldChg chg="modSp">
        <pc:chgData name="Culkin, Elizabeth Rose" userId="S::erculkin@iu.edu::23046696-c057-4359-8fab-51af2898f67c" providerId="AD" clId="Web-{E099A2C1-DC7F-4CC5-ABA8-60B4142CA5C6}" dt="2020-11-04T02:47:14.452" v="8" actId="14100"/>
        <pc:sldMkLst>
          <pc:docMk/>
          <pc:sldMk cId="1455498490" sldId="300"/>
        </pc:sldMkLst>
        <pc:spChg chg="mod">
          <ac:chgData name="Culkin, Elizabeth Rose" userId="S::erculkin@iu.edu::23046696-c057-4359-8fab-51af2898f67c" providerId="AD" clId="Web-{E099A2C1-DC7F-4CC5-ABA8-60B4142CA5C6}" dt="2020-11-04T02:47:14.452" v="8" actId="14100"/>
          <ac:spMkLst>
            <pc:docMk/>
            <pc:sldMk cId="1455498490" sldId="300"/>
            <ac:spMk id="4" creationId="{79E7F6D4-CB55-41BF-B12B-394348169FAA}"/>
          </ac:spMkLst>
        </pc:spChg>
        <pc:picChg chg="mod">
          <ac:chgData name="Culkin, Elizabeth Rose" userId="S::erculkin@iu.edu::23046696-c057-4359-8fab-51af2898f67c" providerId="AD" clId="Web-{E099A2C1-DC7F-4CC5-ABA8-60B4142CA5C6}" dt="2020-11-04T02:47:06.983" v="6" actId="1076"/>
          <ac:picMkLst>
            <pc:docMk/>
            <pc:sldMk cId="1455498490" sldId="300"/>
            <ac:picMk id="2050" creationId="{C381AD74-3239-4B70-B97A-2C7778FB98B1}"/>
          </ac:picMkLst>
        </pc:picChg>
      </pc:sldChg>
      <pc:sldChg chg="modSp">
        <pc:chgData name="Culkin, Elizabeth Rose" userId="S::erculkin@iu.edu::23046696-c057-4359-8fab-51af2898f67c" providerId="AD" clId="Web-{E099A2C1-DC7F-4CC5-ABA8-60B4142CA5C6}" dt="2020-11-04T02:47:45.170" v="31" actId="20577"/>
        <pc:sldMkLst>
          <pc:docMk/>
          <pc:sldMk cId="2093217840" sldId="301"/>
        </pc:sldMkLst>
        <pc:spChg chg="mod">
          <ac:chgData name="Culkin, Elizabeth Rose" userId="S::erculkin@iu.edu::23046696-c057-4359-8fab-51af2898f67c" providerId="AD" clId="Web-{E099A2C1-DC7F-4CC5-ABA8-60B4142CA5C6}" dt="2020-11-04T02:47:45.170" v="31" actId="20577"/>
          <ac:spMkLst>
            <pc:docMk/>
            <pc:sldMk cId="2093217840" sldId="301"/>
            <ac:spMk id="4" creationId="{35F0316F-6727-4B01-A0D2-D7818DEC20C8}"/>
          </ac:spMkLst>
        </pc:spChg>
      </pc:sldChg>
    </pc:docChg>
  </pc:docChgLst>
  <pc:docChgLst>
    <pc:chgData name="Culkin, Elizabeth Rose" userId="S::erculkin@iu.edu::23046696-c057-4359-8fab-51af2898f67c" providerId="AD" clId="Web-{2626AB05-C40D-40FB-BF3D-920C5ABD5813}"/>
    <pc:docChg chg="modSld sldOrd">
      <pc:chgData name="Culkin, Elizabeth Rose" userId="S::erculkin@iu.edu::23046696-c057-4359-8fab-51af2898f67c" providerId="AD" clId="Web-{2626AB05-C40D-40FB-BF3D-920C5ABD5813}" dt="2020-11-04T04:23:28.026" v="4120"/>
      <pc:docMkLst>
        <pc:docMk/>
      </pc:docMkLst>
      <pc:sldChg chg="modSp">
        <pc:chgData name="Culkin, Elizabeth Rose" userId="S::erculkin@iu.edu::23046696-c057-4359-8fab-51af2898f67c" providerId="AD" clId="Web-{2626AB05-C40D-40FB-BF3D-920C5ABD5813}" dt="2020-11-04T04:21:27.551" v="4095" actId="20577"/>
        <pc:sldMkLst>
          <pc:docMk/>
          <pc:sldMk cId="109857222" sldId="256"/>
        </pc:sldMkLst>
        <pc:spChg chg="mod">
          <ac:chgData name="Culkin, Elizabeth Rose" userId="S::erculkin@iu.edu::23046696-c057-4359-8fab-51af2898f67c" providerId="AD" clId="Web-{2626AB05-C40D-40FB-BF3D-920C5ABD5813}" dt="2020-11-04T04:21:27.551" v="4095" actId="20577"/>
          <ac:spMkLst>
            <pc:docMk/>
            <pc:sldMk cId="109857222" sldId="256"/>
            <ac:spMk id="2" creationId="{00000000-0000-0000-0000-000000000000}"/>
          </ac:spMkLst>
        </pc:spChg>
      </pc:sldChg>
      <pc:sldChg chg="modSp">
        <pc:chgData name="Culkin, Elizabeth Rose" userId="S::erculkin@iu.edu::23046696-c057-4359-8fab-51af2898f67c" providerId="AD" clId="Web-{2626AB05-C40D-40FB-BF3D-920C5ABD5813}" dt="2020-11-04T03:12:40.190" v="175" actId="14100"/>
        <pc:sldMkLst>
          <pc:docMk/>
          <pc:sldMk cId="1977002402" sldId="277"/>
        </pc:sldMkLst>
        <pc:graphicFrameChg chg="mod">
          <ac:chgData name="Culkin, Elizabeth Rose" userId="S::erculkin@iu.edu::23046696-c057-4359-8fab-51af2898f67c" providerId="AD" clId="Web-{2626AB05-C40D-40FB-BF3D-920C5ABD5813}" dt="2020-11-04T03:12:40.190" v="175" actId="14100"/>
          <ac:graphicFrameMkLst>
            <pc:docMk/>
            <pc:sldMk cId="1977002402" sldId="277"/>
            <ac:graphicFrameMk id="18" creationId="{637AA8DB-50B0-438B-8318-5601F4B1AEB0}"/>
          </ac:graphicFrameMkLst>
        </pc:graphicFrameChg>
      </pc:sldChg>
      <pc:sldChg chg="modSp">
        <pc:chgData name="Culkin, Elizabeth Rose" userId="S::erculkin@iu.edu::23046696-c057-4359-8fab-51af2898f67c" providerId="AD" clId="Web-{2626AB05-C40D-40FB-BF3D-920C5ABD5813}" dt="2020-11-04T04:20:00.547" v="4093" actId="20577"/>
        <pc:sldMkLst>
          <pc:docMk/>
          <pc:sldMk cId="468061610" sldId="278"/>
        </pc:sldMkLst>
        <pc:spChg chg="mod">
          <ac:chgData name="Culkin, Elizabeth Rose" userId="S::erculkin@iu.edu::23046696-c057-4359-8fab-51af2898f67c" providerId="AD" clId="Web-{2626AB05-C40D-40FB-BF3D-920C5ABD5813}" dt="2020-11-04T04:13:20.134" v="3983" actId="20577"/>
          <ac:spMkLst>
            <pc:docMk/>
            <pc:sldMk cId="468061610" sldId="278"/>
            <ac:spMk id="2" creationId="{79A458E1-76CE-4C7D-B084-B637B5E52730}"/>
          </ac:spMkLst>
        </pc:spChg>
        <pc:graphicFrameChg chg="modGraphic">
          <ac:chgData name="Culkin, Elizabeth Rose" userId="S::erculkin@iu.edu::23046696-c057-4359-8fab-51af2898f67c" providerId="AD" clId="Web-{2626AB05-C40D-40FB-BF3D-920C5ABD5813}" dt="2020-11-04T04:20:00.547" v="4093" actId="20577"/>
          <ac:graphicFrameMkLst>
            <pc:docMk/>
            <pc:sldMk cId="468061610" sldId="278"/>
            <ac:graphicFrameMk id="7" creationId="{52401E1E-BBD3-4293-AB04-7FB813A9A099}"/>
          </ac:graphicFrameMkLst>
        </pc:graphicFrameChg>
      </pc:sldChg>
      <pc:sldChg chg="modSp">
        <pc:chgData name="Culkin, Elizabeth Rose" userId="S::erculkin@iu.edu::23046696-c057-4359-8fab-51af2898f67c" providerId="AD" clId="Web-{2626AB05-C40D-40FB-BF3D-920C5ABD5813}" dt="2020-11-04T04:05:35.478" v="3521" actId="20577"/>
        <pc:sldMkLst>
          <pc:docMk/>
          <pc:sldMk cId="2284706496" sldId="280"/>
        </pc:sldMkLst>
        <pc:spChg chg="mod">
          <ac:chgData name="Culkin, Elizabeth Rose" userId="S::erculkin@iu.edu::23046696-c057-4359-8fab-51af2898f67c" providerId="AD" clId="Web-{2626AB05-C40D-40FB-BF3D-920C5ABD5813}" dt="2020-11-04T04:04:34.334" v="3506" actId="20577"/>
          <ac:spMkLst>
            <pc:docMk/>
            <pc:sldMk cId="2284706496" sldId="280"/>
            <ac:spMk id="2" creationId="{79A458E1-76CE-4C7D-B084-B637B5E52730}"/>
          </ac:spMkLst>
        </pc:spChg>
        <pc:spChg chg="mod">
          <ac:chgData name="Culkin, Elizabeth Rose" userId="S::erculkin@iu.edu::23046696-c057-4359-8fab-51af2898f67c" providerId="AD" clId="Web-{2626AB05-C40D-40FB-BF3D-920C5ABD5813}" dt="2020-11-04T04:05:35.478" v="3521" actId="20577"/>
          <ac:spMkLst>
            <pc:docMk/>
            <pc:sldMk cId="2284706496" sldId="280"/>
            <ac:spMk id="7" creationId="{6B6DC9EE-A868-48B4-8FD2-BD91C3896245}"/>
          </ac:spMkLst>
        </pc:spChg>
      </pc:sldChg>
      <pc:sldChg chg="modSp">
        <pc:chgData name="Culkin, Elizabeth Rose" userId="S::erculkin@iu.edu::23046696-c057-4359-8fab-51af2898f67c" providerId="AD" clId="Web-{2626AB05-C40D-40FB-BF3D-920C5ABD5813}" dt="2020-11-04T04:04:12.302" v="3505" actId="14100"/>
        <pc:sldMkLst>
          <pc:docMk/>
          <pc:sldMk cId="986809934" sldId="281"/>
        </pc:sldMkLst>
        <pc:spChg chg="mod">
          <ac:chgData name="Culkin, Elizabeth Rose" userId="S::erculkin@iu.edu::23046696-c057-4359-8fab-51af2898f67c" providerId="AD" clId="Web-{2626AB05-C40D-40FB-BF3D-920C5ABD5813}" dt="2020-11-04T04:04:12.302" v="3505" actId="14100"/>
          <ac:spMkLst>
            <pc:docMk/>
            <pc:sldMk cId="986809934" sldId="281"/>
            <ac:spMk id="7" creationId="{6B6DC9EE-A868-48B4-8FD2-BD91C3896245}"/>
          </ac:spMkLst>
        </pc:spChg>
      </pc:sldChg>
      <pc:sldChg chg="modSp">
        <pc:chgData name="Culkin, Elizabeth Rose" userId="S::erculkin@iu.edu::23046696-c057-4359-8fab-51af2898f67c" providerId="AD" clId="Web-{2626AB05-C40D-40FB-BF3D-920C5ABD5813}" dt="2020-11-04T04:06:17.011" v="3546" actId="20577"/>
        <pc:sldMkLst>
          <pc:docMk/>
          <pc:sldMk cId="2288041429" sldId="282"/>
        </pc:sldMkLst>
        <pc:spChg chg="mod">
          <ac:chgData name="Culkin, Elizabeth Rose" userId="S::erculkin@iu.edu::23046696-c057-4359-8fab-51af2898f67c" providerId="AD" clId="Web-{2626AB05-C40D-40FB-BF3D-920C5ABD5813}" dt="2020-11-04T04:06:17.011" v="3546" actId="20577"/>
          <ac:spMkLst>
            <pc:docMk/>
            <pc:sldMk cId="2288041429" sldId="282"/>
            <ac:spMk id="2" creationId="{79A458E1-76CE-4C7D-B084-B637B5E52730}"/>
          </ac:spMkLst>
        </pc:spChg>
        <pc:spChg chg="mod">
          <ac:chgData name="Culkin, Elizabeth Rose" userId="S::erculkin@iu.edu::23046696-c057-4359-8fab-51af2898f67c" providerId="AD" clId="Web-{2626AB05-C40D-40FB-BF3D-920C5ABD5813}" dt="2020-11-04T04:05:15.430" v="3513" actId="14100"/>
          <ac:spMkLst>
            <pc:docMk/>
            <pc:sldMk cId="2288041429" sldId="282"/>
            <ac:spMk id="7" creationId="{6B6DC9EE-A868-48B4-8FD2-BD91C3896245}"/>
          </ac:spMkLst>
        </pc:spChg>
      </pc:sldChg>
      <pc:sldChg chg="modSp">
        <pc:chgData name="Culkin, Elizabeth Rose" userId="S::erculkin@iu.edu::23046696-c057-4359-8fab-51af2898f67c" providerId="AD" clId="Web-{2626AB05-C40D-40FB-BF3D-920C5ABD5813}" dt="2020-11-04T04:07:16.328" v="3567" actId="20577"/>
        <pc:sldMkLst>
          <pc:docMk/>
          <pc:sldMk cId="741370532" sldId="284"/>
        </pc:sldMkLst>
        <pc:spChg chg="mod">
          <ac:chgData name="Culkin, Elizabeth Rose" userId="S::erculkin@iu.edu::23046696-c057-4359-8fab-51af2898f67c" providerId="AD" clId="Web-{2626AB05-C40D-40FB-BF3D-920C5ABD5813}" dt="2020-11-04T04:07:16.328" v="3567" actId="20577"/>
          <ac:spMkLst>
            <pc:docMk/>
            <pc:sldMk cId="741370532" sldId="284"/>
            <ac:spMk id="2" creationId="{79A458E1-76CE-4C7D-B084-B637B5E52730}"/>
          </ac:spMkLst>
        </pc:spChg>
      </pc:sldChg>
      <pc:sldChg chg="modSp">
        <pc:chgData name="Culkin, Elizabeth Rose" userId="S::erculkin@iu.edu::23046696-c057-4359-8fab-51af2898f67c" providerId="AD" clId="Web-{2626AB05-C40D-40FB-BF3D-920C5ABD5813}" dt="2020-11-04T03:57:21.500" v="3431" actId="1076"/>
        <pc:sldMkLst>
          <pc:docMk/>
          <pc:sldMk cId="2760092311" sldId="286"/>
        </pc:sldMkLst>
        <pc:spChg chg="mod">
          <ac:chgData name="Culkin, Elizabeth Rose" userId="S::erculkin@iu.edu::23046696-c057-4359-8fab-51af2898f67c" providerId="AD" clId="Web-{2626AB05-C40D-40FB-BF3D-920C5ABD5813}" dt="2020-11-04T03:57:21.500" v="3431" actId="1076"/>
          <ac:spMkLst>
            <pc:docMk/>
            <pc:sldMk cId="2760092311" sldId="286"/>
            <ac:spMk id="8" creationId="{AE6255CC-5C89-4D01-B255-9DF780914494}"/>
          </ac:spMkLst>
        </pc:spChg>
        <pc:graphicFrameChg chg="mod modGraphic">
          <ac:chgData name="Culkin, Elizabeth Rose" userId="S::erculkin@iu.edu::23046696-c057-4359-8fab-51af2898f67c" providerId="AD" clId="Web-{2626AB05-C40D-40FB-BF3D-920C5ABD5813}" dt="2020-11-04T03:56:56.452" v="3428" actId="14100"/>
          <ac:graphicFrameMkLst>
            <pc:docMk/>
            <pc:sldMk cId="2760092311" sldId="286"/>
            <ac:graphicFrameMk id="14" creationId="{2DFF02A0-F6C8-4190-B4AB-FDFF33504757}"/>
          </ac:graphicFrameMkLst>
        </pc:graphicFrameChg>
      </pc:sldChg>
      <pc:sldChg chg="addSp delSp modSp mod modClrScheme delDesignElem chgLayout">
        <pc:chgData name="Culkin, Elizabeth Rose" userId="S::erculkin@iu.edu::23046696-c057-4359-8fab-51af2898f67c" providerId="AD" clId="Web-{2626AB05-C40D-40FB-BF3D-920C5ABD5813}" dt="2020-11-04T04:14:13.012" v="4021" actId="20577"/>
        <pc:sldMkLst>
          <pc:docMk/>
          <pc:sldMk cId="2813601182" sldId="290"/>
        </pc:sldMkLst>
        <pc:spChg chg="mod ord">
          <ac:chgData name="Culkin, Elizabeth Rose" userId="S::erculkin@iu.edu::23046696-c057-4359-8fab-51af2898f67c" providerId="AD" clId="Web-{2626AB05-C40D-40FB-BF3D-920C5ABD5813}" dt="2020-11-04T04:09:39.310" v="3635"/>
          <ac:spMkLst>
            <pc:docMk/>
            <pc:sldMk cId="2813601182" sldId="290"/>
            <ac:spMk id="2" creationId="{29724CAD-7D37-4B90-8451-1E5B8823DAF8}"/>
          </ac:spMkLst>
        </pc:spChg>
        <pc:spChg chg="add del mod ord">
          <ac:chgData name="Culkin, Elizabeth Rose" userId="S::erculkin@iu.edu::23046696-c057-4359-8fab-51af2898f67c" providerId="AD" clId="Web-{2626AB05-C40D-40FB-BF3D-920C5ABD5813}" dt="2020-11-04T04:14:13.012" v="4021" actId="20577"/>
          <ac:spMkLst>
            <pc:docMk/>
            <pc:sldMk cId="2813601182" sldId="290"/>
            <ac:spMk id="3" creationId="{62DEFF91-3283-41E5-BEEC-15B9C87EFE76}"/>
          </ac:spMkLst>
        </pc:spChg>
        <pc:spChg chg="mod ord">
          <ac:chgData name="Culkin, Elizabeth Rose" userId="S::erculkin@iu.edu::23046696-c057-4359-8fab-51af2898f67c" providerId="AD" clId="Web-{2626AB05-C40D-40FB-BF3D-920C5ABD5813}" dt="2020-11-04T04:09:39.310" v="3635"/>
          <ac:spMkLst>
            <pc:docMk/>
            <pc:sldMk cId="2813601182" sldId="290"/>
            <ac:spMk id="4" creationId="{788E8E4C-CC51-4093-85BC-31FB6246011E}"/>
          </ac:spMkLst>
        </pc:spChg>
        <pc:spChg chg="add del">
          <ac:chgData name="Culkin, Elizabeth Rose" userId="S::erculkin@iu.edu::23046696-c057-4359-8fab-51af2898f67c" providerId="AD" clId="Web-{2626AB05-C40D-40FB-BF3D-920C5ABD5813}" dt="2020-11-04T04:09:39.310" v="3635"/>
          <ac:spMkLst>
            <pc:docMk/>
            <pc:sldMk cId="2813601182" sldId="290"/>
            <ac:spMk id="20" creationId="{B6CDA21F-E7AF-4C75-8395-33F58D5B0E45}"/>
          </ac:spMkLst>
        </pc:spChg>
        <pc:spChg chg="add del">
          <ac:chgData name="Culkin, Elizabeth Rose" userId="S::erculkin@iu.edu::23046696-c057-4359-8fab-51af2898f67c" providerId="AD" clId="Web-{2626AB05-C40D-40FB-BF3D-920C5ABD5813}" dt="2020-11-04T04:09:39.310" v="3635"/>
          <ac:spMkLst>
            <pc:docMk/>
            <pc:sldMk cId="2813601182" sldId="290"/>
            <ac:spMk id="27" creationId="{D5B0017B-2ECA-49AF-B397-DC140825DF8D}"/>
          </ac:spMkLst>
        </pc:spChg>
        <pc:grpChg chg="add del">
          <ac:chgData name="Culkin, Elizabeth Rose" userId="S::erculkin@iu.edu::23046696-c057-4359-8fab-51af2898f67c" providerId="AD" clId="Web-{2626AB05-C40D-40FB-BF3D-920C5ABD5813}" dt="2020-11-04T04:09:39.310" v="3635"/>
          <ac:grpSpMkLst>
            <pc:docMk/>
            <pc:sldMk cId="2813601182" sldId="290"/>
            <ac:grpSpMk id="22" creationId="{AE1C45F0-260A-458C-96ED-C1F6D2151219}"/>
          </ac:grpSpMkLst>
        </pc:grpChg>
        <pc:cxnChg chg="add del">
          <ac:chgData name="Culkin, Elizabeth Rose" userId="S::erculkin@iu.edu::23046696-c057-4359-8fab-51af2898f67c" providerId="AD" clId="Web-{2626AB05-C40D-40FB-BF3D-920C5ABD5813}" dt="2020-11-04T04:09:39.310" v="3635"/>
          <ac:cxnSpMkLst>
            <pc:docMk/>
            <pc:sldMk cId="2813601182" sldId="290"/>
            <ac:cxnSpMk id="29" creationId="{6CF1BAF6-AD41-4082-B212-8A1F9A2E8779}"/>
          </ac:cxnSpMkLst>
        </pc:cxnChg>
      </pc:sldChg>
      <pc:sldChg chg="modSp ord">
        <pc:chgData name="Culkin, Elizabeth Rose" userId="S::erculkin@iu.edu::23046696-c057-4359-8fab-51af2898f67c" providerId="AD" clId="Web-{2626AB05-C40D-40FB-BF3D-920C5ABD5813}" dt="2020-11-04T04:23:28.026" v="4120"/>
        <pc:sldMkLst>
          <pc:docMk/>
          <pc:sldMk cId="4194159876" sldId="292"/>
        </pc:sldMkLst>
        <pc:spChg chg="mod">
          <ac:chgData name="Culkin, Elizabeth Rose" userId="S::erculkin@iu.edu::23046696-c057-4359-8fab-51af2898f67c" providerId="AD" clId="Web-{2626AB05-C40D-40FB-BF3D-920C5ABD5813}" dt="2020-11-04T04:22:40.102" v="4115" actId="20577"/>
          <ac:spMkLst>
            <pc:docMk/>
            <pc:sldMk cId="4194159876" sldId="292"/>
            <ac:spMk id="2" creationId="{79A458E1-76CE-4C7D-B084-B637B5E52730}"/>
          </ac:spMkLst>
        </pc:spChg>
      </pc:sldChg>
      <pc:sldChg chg="modSp">
        <pc:chgData name="Culkin, Elizabeth Rose" userId="S::erculkin@iu.edu::23046696-c057-4359-8fab-51af2898f67c" providerId="AD" clId="Web-{2626AB05-C40D-40FB-BF3D-920C5ABD5813}" dt="2020-11-04T04:08:57.724" v="3631" actId="20577"/>
        <pc:sldMkLst>
          <pc:docMk/>
          <pc:sldMk cId="3287417016" sldId="293"/>
        </pc:sldMkLst>
        <pc:spChg chg="mod">
          <ac:chgData name="Culkin, Elizabeth Rose" userId="S::erculkin@iu.edu::23046696-c057-4359-8fab-51af2898f67c" providerId="AD" clId="Web-{2626AB05-C40D-40FB-BF3D-920C5ABD5813}" dt="2020-11-04T04:08:57.724" v="3631" actId="20577"/>
          <ac:spMkLst>
            <pc:docMk/>
            <pc:sldMk cId="3287417016" sldId="293"/>
            <ac:spMk id="2" creationId="{79A458E1-76CE-4C7D-B084-B637B5E52730}"/>
          </ac:spMkLst>
        </pc:spChg>
      </pc:sldChg>
      <pc:sldChg chg="modSp">
        <pc:chgData name="Culkin, Elizabeth Rose" userId="S::erculkin@iu.edu::23046696-c057-4359-8fab-51af2898f67c" providerId="AD" clId="Web-{2626AB05-C40D-40FB-BF3D-920C5ABD5813}" dt="2020-11-04T04:07:40.032" v="3593" actId="20577"/>
        <pc:sldMkLst>
          <pc:docMk/>
          <pc:sldMk cId="3630933102" sldId="296"/>
        </pc:sldMkLst>
        <pc:spChg chg="mod">
          <ac:chgData name="Culkin, Elizabeth Rose" userId="S::erculkin@iu.edu::23046696-c057-4359-8fab-51af2898f67c" providerId="AD" clId="Web-{2626AB05-C40D-40FB-BF3D-920C5ABD5813}" dt="2020-11-04T04:07:40.032" v="3593" actId="20577"/>
          <ac:spMkLst>
            <pc:docMk/>
            <pc:sldMk cId="3630933102" sldId="296"/>
            <ac:spMk id="2" creationId="{79A458E1-76CE-4C7D-B084-B637B5E52730}"/>
          </ac:spMkLst>
        </pc:spChg>
      </pc:sldChg>
      <pc:sldChg chg="modSp">
        <pc:chgData name="Culkin, Elizabeth Rose" userId="S::erculkin@iu.edu::23046696-c057-4359-8fab-51af2898f67c" providerId="AD" clId="Web-{2626AB05-C40D-40FB-BF3D-920C5ABD5813}" dt="2020-11-04T03:01:57.751" v="170" actId="20577"/>
        <pc:sldMkLst>
          <pc:docMk/>
          <pc:sldMk cId="2098699593" sldId="299"/>
        </pc:sldMkLst>
        <pc:spChg chg="mod">
          <ac:chgData name="Culkin, Elizabeth Rose" userId="S::erculkin@iu.edu::23046696-c057-4359-8fab-51af2898f67c" providerId="AD" clId="Web-{2626AB05-C40D-40FB-BF3D-920C5ABD5813}" dt="2020-11-04T03:01:57.751" v="170" actId="20577"/>
          <ac:spMkLst>
            <pc:docMk/>
            <pc:sldMk cId="2098699593" sldId="299"/>
            <ac:spMk id="4" creationId="{97942F6B-12D1-44F0-917E-41D30F22CC5B}"/>
          </ac:spMkLst>
        </pc:spChg>
      </pc:sldChg>
      <pc:sldChg chg="modSp">
        <pc:chgData name="Culkin, Elizabeth Rose" userId="S::erculkin@iu.edu::23046696-c057-4359-8fab-51af2898f67c" providerId="AD" clId="Web-{2626AB05-C40D-40FB-BF3D-920C5ABD5813}" dt="2020-11-04T03:01:05.670" v="96" actId="20577"/>
        <pc:sldMkLst>
          <pc:docMk/>
          <pc:sldMk cId="581604831" sldId="308"/>
        </pc:sldMkLst>
        <pc:spChg chg="mod">
          <ac:chgData name="Culkin, Elizabeth Rose" userId="S::erculkin@iu.edu::23046696-c057-4359-8fab-51af2898f67c" providerId="AD" clId="Web-{2626AB05-C40D-40FB-BF3D-920C5ABD5813}" dt="2020-11-04T03:01:05.670" v="96" actId="20577"/>
          <ac:spMkLst>
            <pc:docMk/>
            <pc:sldMk cId="581604831" sldId="308"/>
            <ac:spMk id="2" creationId="{79A458E1-76CE-4C7D-B084-B637B5E52730}"/>
          </ac:spMkLst>
        </pc:spChg>
        <pc:spChg chg="mod">
          <ac:chgData name="Culkin, Elizabeth Rose" userId="S::erculkin@iu.edu::23046696-c057-4359-8fab-51af2898f67c" providerId="AD" clId="Web-{2626AB05-C40D-40FB-BF3D-920C5ABD5813}" dt="2020-11-04T03:00:51.341" v="56" actId="20577"/>
          <ac:spMkLst>
            <pc:docMk/>
            <pc:sldMk cId="581604831" sldId="308"/>
            <ac:spMk id="4" creationId="{97942F6B-12D1-44F0-917E-41D30F22CC5B}"/>
          </ac:spMkLst>
        </pc:spChg>
      </pc:sldChg>
      <pc:sldChg chg="modSp">
        <pc:chgData name="Culkin, Elizabeth Rose" userId="S::erculkin@iu.edu::23046696-c057-4359-8fab-51af2898f67c" providerId="AD" clId="Web-{2626AB05-C40D-40FB-BF3D-920C5ABD5813}" dt="2020-11-04T03:01:42.094" v="163" actId="20577"/>
        <pc:sldMkLst>
          <pc:docMk/>
          <pc:sldMk cId="3585334940" sldId="309"/>
        </pc:sldMkLst>
        <pc:spChg chg="mod">
          <ac:chgData name="Culkin, Elizabeth Rose" userId="S::erculkin@iu.edu::23046696-c057-4359-8fab-51af2898f67c" providerId="AD" clId="Web-{2626AB05-C40D-40FB-BF3D-920C5ABD5813}" dt="2020-11-04T03:01:22.562" v="131" actId="20577"/>
          <ac:spMkLst>
            <pc:docMk/>
            <pc:sldMk cId="3585334940" sldId="309"/>
            <ac:spMk id="2" creationId="{79A458E1-76CE-4C7D-B084-B637B5E52730}"/>
          </ac:spMkLst>
        </pc:spChg>
        <pc:spChg chg="mod">
          <ac:chgData name="Culkin, Elizabeth Rose" userId="S::erculkin@iu.edu::23046696-c057-4359-8fab-51af2898f67c" providerId="AD" clId="Web-{2626AB05-C40D-40FB-BF3D-920C5ABD5813}" dt="2020-11-04T03:01:42.094" v="163" actId="20577"/>
          <ac:spMkLst>
            <pc:docMk/>
            <pc:sldMk cId="3585334940" sldId="309"/>
            <ac:spMk id="4" creationId="{97942F6B-12D1-44F0-917E-41D30F22CC5B}"/>
          </ac:spMkLst>
        </pc:spChg>
      </pc:sldChg>
    </pc:docChg>
  </pc:docChgLst>
  <pc:docChgLst>
    <pc:chgData name="Culkin, Elizabeth Rose" userId="S::erculkin@iu.edu::23046696-c057-4359-8fab-51af2898f67c" providerId="AD" clId="Web-{658D3FFB-9FF9-483D-8249-C72F2C119E81}"/>
    <pc:docChg chg="modSld">
      <pc:chgData name="Culkin, Elizabeth Rose" userId="S::erculkin@iu.edu::23046696-c057-4359-8fab-51af2898f67c" providerId="AD" clId="Web-{658D3FFB-9FF9-483D-8249-C72F2C119E81}" dt="2020-11-06T01:43:36.359" v="46"/>
      <pc:docMkLst>
        <pc:docMk/>
      </pc:docMkLst>
      <pc:sldChg chg="modSp">
        <pc:chgData name="Culkin, Elizabeth Rose" userId="S::erculkin@iu.edu::23046696-c057-4359-8fab-51af2898f67c" providerId="AD" clId="Web-{658D3FFB-9FF9-483D-8249-C72F2C119E81}" dt="2020-11-06T01:36:21.137" v="3" actId="20577"/>
        <pc:sldMkLst>
          <pc:docMk/>
          <pc:sldMk cId="3340092554" sldId="269"/>
        </pc:sldMkLst>
        <pc:spChg chg="mod">
          <ac:chgData name="Culkin, Elizabeth Rose" userId="S::erculkin@iu.edu::23046696-c057-4359-8fab-51af2898f67c" providerId="AD" clId="Web-{658D3FFB-9FF9-483D-8249-C72F2C119E81}" dt="2020-11-06T01:36:21.137" v="3" actId="20577"/>
          <ac:spMkLst>
            <pc:docMk/>
            <pc:sldMk cId="3340092554" sldId="269"/>
            <ac:spMk id="3" creationId="{62DEFF91-3283-41E5-BEEC-15B9C87EFE76}"/>
          </ac:spMkLst>
        </pc:spChg>
      </pc:sldChg>
      <pc:sldChg chg="modSp">
        <pc:chgData name="Culkin, Elizabeth Rose" userId="S::erculkin@iu.edu::23046696-c057-4359-8fab-51af2898f67c" providerId="AD" clId="Web-{658D3FFB-9FF9-483D-8249-C72F2C119E81}" dt="2020-11-06T01:35:24.575" v="0" actId="20577"/>
        <pc:sldMkLst>
          <pc:docMk/>
          <pc:sldMk cId="1977002402" sldId="277"/>
        </pc:sldMkLst>
        <pc:spChg chg="mod">
          <ac:chgData name="Culkin, Elizabeth Rose" userId="S::erculkin@iu.edu::23046696-c057-4359-8fab-51af2898f67c" providerId="AD" clId="Web-{658D3FFB-9FF9-483D-8249-C72F2C119E81}" dt="2020-11-06T01:35:24.575" v="0" actId="20577"/>
          <ac:spMkLst>
            <pc:docMk/>
            <pc:sldMk cId="1977002402" sldId="277"/>
            <ac:spMk id="8" creationId="{C1721ADF-F734-41CF-82A3-1AE95C82855E}"/>
          </ac:spMkLst>
        </pc:spChg>
      </pc:sldChg>
      <pc:sldChg chg="modSp">
        <pc:chgData name="Culkin, Elizabeth Rose" userId="S::erculkin@iu.edu::23046696-c057-4359-8fab-51af2898f67c" providerId="AD" clId="Web-{658D3FFB-9FF9-483D-8249-C72F2C119E81}" dt="2020-11-06T01:43:36.359" v="46"/>
        <pc:sldMkLst>
          <pc:docMk/>
          <pc:sldMk cId="1987748027" sldId="289"/>
        </pc:sldMkLst>
        <pc:spChg chg="mod">
          <ac:chgData name="Culkin, Elizabeth Rose" userId="S::erculkin@iu.edu::23046696-c057-4359-8fab-51af2898f67c" providerId="AD" clId="Web-{658D3FFB-9FF9-483D-8249-C72F2C119E81}" dt="2020-11-06T01:39:09.810" v="20" actId="14100"/>
          <ac:spMkLst>
            <pc:docMk/>
            <pc:sldMk cId="1987748027" sldId="289"/>
            <ac:spMk id="17" creationId="{93EEA17E-9642-5B44-AD2D-B7E6BD49C846}"/>
          </ac:spMkLst>
        </pc:spChg>
        <pc:graphicFrameChg chg="mod modGraphic">
          <ac:chgData name="Culkin, Elizabeth Rose" userId="S::erculkin@iu.edu::23046696-c057-4359-8fab-51af2898f67c" providerId="AD" clId="Web-{658D3FFB-9FF9-483D-8249-C72F2C119E81}" dt="2020-11-06T01:40:52.967" v="32" actId="14100"/>
          <ac:graphicFrameMkLst>
            <pc:docMk/>
            <pc:sldMk cId="1987748027" sldId="289"/>
            <ac:graphicFrameMk id="18" creationId="{19B8302F-4784-F349-9144-B2D18AB9DDC5}"/>
          </ac:graphicFrameMkLst>
        </pc:graphicFrameChg>
        <pc:graphicFrameChg chg="mod modGraphic">
          <ac:chgData name="Culkin, Elizabeth Rose" userId="S::erculkin@iu.edu::23046696-c057-4359-8fab-51af2898f67c" providerId="AD" clId="Web-{658D3FFB-9FF9-483D-8249-C72F2C119E81}" dt="2020-11-06T01:43:36.359" v="46"/>
          <ac:graphicFrameMkLst>
            <pc:docMk/>
            <pc:sldMk cId="1987748027" sldId="289"/>
            <ac:graphicFrameMk id="20" creationId="{1EC572B5-F013-E945-8F64-5F590B1DBCBE}"/>
          </ac:graphicFrameMkLst>
        </pc:graphicFrameChg>
        <pc:picChg chg="mod">
          <ac:chgData name="Culkin, Elizabeth Rose" userId="S::erculkin@iu.edu::23046696-c057-4359-8fab-51af2898f67c" providerId="AD" clId="Web-{658D3FFB-9FF9-483D-8249-C72F2C119E81}" dt="2020-11-06T01:42:31.577" v="42"/>
          <ac:picMkLst>
            <pc:docMk/>
            <pc:sldMk cId="1987748027" sldId="289"/>
            <ac:picMk id="22" creationId="{E970589A-7BB6-EE49-81B0-A3C93124DBF6}"/>
          </ac:picMkLst>
        </pc:picChg>
        <pc:picChg chg="mod">
          <ac:chgData name="Culkin, Elizabeth Rose" userId="S::erculkin@iu.edu::23046696-c057-4359-8fab-51af2898f67c" providerId="AD" clId="Web-{658D3FFB-9FF9-483D-8249-C72F2C119E81}" dt="2020-11-06T01:41:17.999" v="36" actId="1076"/>
          <ac:picMkLst>
            <pc:docMk/>
            <pc:sldMk cId="1987748027" sldId="289"/>
            <ac:picMk id="24" creationId="{7BDC2125-E02C-AA44-8409-601CDE485215}"/>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9A884C-85E1-41E2-B5AD-3A59E8FEEF3D}" type="doc">
      <dgm:prSet loTypeId="urn:microsoft.com/office/officeart/2005/8/layout/vProcess5" loCatId="process" qsTypeId="urn:microsoft.com/office/officeart/2005/8/quickstyle/simple1" qsCatId="simple" csTypeId="urn:microsoft.com/office/officeart/2005/8/colors/colorful4" csCatId="colorful" phldr="1"/>
      <dgm:spPr/>
      <dgm:t>
        <a:bodyPr/>
        <a:lstStyle/>
        <a:p>
          <a:endParaRPr lang="en-US"/>
        </a:p>
      </dgm:t>
    </dgm:pt>
    <dgm:pt modelId="{59842F5B-5F0C-46B7-8080-3E58E0CDE69F}">
      <dgm:prSet phldrT="[Text]"/>
      <dgm:spPr/>
      <dgm:t>
        <a:bodyPr/>
        <a:lstStyle/>
        <a:p>
          <a:r>
            <a:rPr lang="en-US">
              <a:solidFill>
                <a:schemeClr val="tx1"/>
              </a:solidFill>
              <a:cs typeface="Calibri"/>
            </a:rPr>
            <a:t>Happy Life has grown exponentially in the past decade from 2 million members to currently over 40 million members. Happy Life is preparing for an IPO.</a:t>
          </a:r>
          <a:endParaRPr lang="en-US">
            <a:solidFill>
              <a:schemeClr val="tx1"/>
            </a:solidFill>
          </a:endParaRPr>
        </a:p>
      </dgm:t>
    </dgm:pt>
    <dgm:pt modelId="{E4DD1289-7F9D-416F-B73B-57FB0CBE66C2}" type="parTrans" cxnId="{D919F256-0257-40F5-8EDC-6BB1BE3878E7}">
      <dgm:prSet/>
      <dgm:spPr/>
      <dgm:t>
        <a:bodyPr/>
        <a:lstStyle/>
        <a:p>
          <a:endParaRPr lang="en-US">
            <a:solidFill>
              <a:schemeClr val="tx1"/>
            </a:solidFill>
          </a:endParaRPr>
        </a:p>
      </dgm:t>
    </dgm:pt>
    <dgm:pt modelId="{5D252577-68D6-4935-A6BC-F6EE0BFBD796}" type="sibTrans" cxnId="{D919F256-0257-40F5-8EDC-6BB1BE3878E7}">
      <dgm:prSet/>
      <dgm:spPr/>
      <dgm:t>
        <a:bodyPr/>
        <a:lstStyle/>
        <a:p>
          <a:endParaRPr lang="en-US">
            <a:solidFill>
              <a:schemeClr val="tx1"/>
            </a:solidFill>
          </a:endParaRPr>
        </a:p>
      </dgm:t>
    </dgm:pt>
    <dgm:pt modelId="{D13C2DB8-9665-45B1-9655-AE04677E3227}">
      <dgm:prSet phldrT="[Text]"/>
      <dgm:spPr/>
      <dgm:t>
        <a:bodyPr/>
        <a:lstStyle/>
        <a:p>
          <a:r>
            <a:rPr lang="en-US">
              <a:solidFill>
                <a:schemeClr val="tx1"/>
              </a:solidFill>
              <a:cs typeface="Calibri"/>
            </a:rPr>
            <a:t>A competitor suffered a data breach and given its proximity to an IPO, Happy Life executives are worried that Happy Life is unprepared to prevent or manage a similar event.</a:t>
          </a:r>
          <a:endParaRPr lang="en-US">
            <a:solidFill>
              <a:schemeClr val="tx1"/>
            </a:solidFill>
          </a:endParaRPr>
        </a:p>
      </dgm:t>
    </dgm:pt>
    <dgm:pt modelId="{AE604B1D-4DB2-4EAD-BBAD-F587EF1408A3}" type="parTrans" cxnId="{6B16A057-E561-467F-9FA3-D376DD00A957}">
      <dgm:prSet/>
      <dgm:spPr/>
      <dgm:t>
        <a:bodyPr/>
        <a:lstStyle/>
        <a:p>
          <a:endParaRPr lang="en-US">
            <a:solidFill>
              <a:schemeClr val="tx1"/>
            </a:solidFill>
          </a:endParaRPr>
        </a:p>
      </dgm:t>
    </dgm:pt>
    <dgm:pt modelId="{549A9F44-B281-4B0B-8466-E986C24D0523}" type="sibTrans" cxnId="{6B16A057-E561-467F-9FA3-D376DD00A957}">
      <dgm:prSet/>
      <dgm:spPr/>
      <dgm:t>
        <a:bodyPr/>
        <a:lstStyle/>
        <a:p>
          <a:endParaRPr lang="en-US">
            <a:solidFill>
              <a:schemeClr val="tx1"/>
            </a:solidFill>
          </a:endParaRPr>
        </a:p>
      </dgm:t>
    </dgm:pt>
    <dgm:pt modelId="{FAB388A9-9416-4091-9C55-747BAB5F8B64}">
      <dgm:prSet phldrT="[Text]"/>
      <dgm:spPr/>
      <dgm:t>
        <a:bodyPr/>
        <a:lstStyle/>
        <a:p>
          <a:r>
            <a:rPr lang="en-US">
              <a:solidFill>
                <a:schemeClr val="tx1"/>
              </a:solidFill>
              <a:cs typeface="Calibri"/>
            </a:rPr>
            <a:t>How can Happy Life Insurance mitigate the risk of a HIPAA related event/incident to lessen the chance of a similar breach?</a:t>
          </a:r>
          <a:endParaRPr lang="en-US">
            <a:solidFill>
              <a:schemeClr val="tx1"/>
            </a:solidFill>
          </a:endParaRPr>
        </a:p>
      </dgm:t>
    </dgm:pt>
    <dgm:pt modelId="{F388FC2B-FA9A-45FD-89A1-16DE1DB975C8}" type="parTrans" cxnId="{4F14833B-4FD8-4352-AA52-F014FE4D512A}">
      <dgm:prSet/>
      <dgm:spPr/>
      <dgm:t>
        <a:bodyPr/>
        <a:lstStyle/>
        <a:p>
          <a:endParaRPr lang="en-US">
            <a:solidFill>
              <a:schemeClr val="tx1"/>
            </a:solidFill>
          </a:endParaRPr>
        </a:p>
      </dgm:t>
    </dgm:pt>
    <dgm:pt modelId="{360C6697-B88E-43F5-BEEC-1992BA8588CF}" type="sibTrans" cxnId="{4F14833B-4FD8-4352-AA52-F014FE4D512A}">
      <dgm:prSet/>
      <dgm:spPr/>
      <dgm:t>
        <a:bodyPr/>
        <a:lstStyle/>
        <a:p>
          <a:endParaRPr lang="en-US">
            <a:solidFill>
              <a:schemeClr val="tx1"/>
            </a:solidFill>
          </a:endParaRPr>
        </a:p>
      </dgm:t>
    </dgm:pt>
    <dgm:pt modelId="{414BA34B-66DB-440E-820E-CFE9A4CC9B1D}" type="pres">
      <dgm:prSet presAssocID="{D59A884C-85E1-41E2-B5AD-3A59E8FEEF3D}" presName="outerComposite" presStyleCnt="0">
        <dgm:presLayoutVars>
          <dgm:chMax val="5"/>
          <dgm:dir/>
          <dgm:resizeHandles val="exact"/>
        </dgm:presLayoutVars>
      </dgm:prSet>
      <dgm:spPr/>
    </dgm:pt>
    <dgm:pt modelId="{3453BA39-801C-47BC-8853-AFC87A1489CB}" type="pres">
      <dgm:prSet presAssocID="{D59A884C-85E1-41E2-B5AD-3A59E8FEEF3D}" presName="dummyMaxCanvas" presStyleCnt="0">
        <dgm:presLayoutVars/>
      </dgm:prSet>
      <dgm:spPr/>
    </dgm:pt>
    <dgm:pt modelId="{DAC088F9-15FD-427F-AC91-16E6D608C7C5}" type="pres">
      <dgm:prSet presAssocID="{D59A884C-85E1-41E2-B5AD-3A59E8FEEF3D}" presName="ThreeNodes_1" presStyleLbl="node1" presStyleIdx="0" presStyleCnt="3">
        <dgm:presLayoutVars>
          <dgm:bulletEnabled val="1"/>
        </dgm:presLayoutVars>
      </dgm:prSet>
      <dgm:spPr/>
    </dgm:pt>
    <dgm:pt modelId="{A9750751-B2FA-49BD-8A62-F4AB978D6C61}" type="pres">
      <dgm:prSet presAssocID="{D59A884C-85E1-41E2-B5AD-3A59E8FEEF3D}" presName="ThreeNodes_2" presStyleLbl="node1" presStyleIdx="1" presStyleCnt="3">
        <dgm:presLayoutVars>
          <dgm:bulletEnabled val="1"/>
        </dgm:presLayoutVars>
      </dgm:prSet>
      <dgm:spPr/>
    </dgm:pt>
    <dgm:pt modelId="{0952C43B-EE7D-4D81-8B8A-DBCB60D6C786}" type="pres">
      <dgm:prSet presAssocID="{D59A884C-85E1-41E2-B5AD-3A59E8FEEF3D}" presName="ThreeNodes_3" presStyleLbl="node1" presStyleIdx="2" presStyleCnt="3">
        <dgm:presLayoutVars>
          <dgm:bulletEnabled val="1"/>
        </dgm:presLayoutVars>
      </dgm:prSet>
      <dgm:spPr/>
    </dgm:pt>
    <dgm:pt modelId="{36928643-4A14-4AC8-9935-CFC228AF314F}" type="pres">
      <dgm:prSet presAssocID="{D59A884C-85E1-41E2-B5AD-3A59E8FEEF3D}" presName="ThreeConn_1-2" presStyleLbl="fgAccFollowNode1" presStyleIdx="0" presStyleCnt="2">
        <dgm:presLayoutVars>
          <dgm:bulletEnabled val="1"/>
        </dgm:presLayoutVars>
      </dgm:prSet>
      <dgm:spPr/>
    </dgm:pt>
    <dgm:pt modelId="{C3ADEF6D-EC2E-49ED-A47A-0ABEAEB3BDB5}" type="pres">
      <dgm:prSet presAssocID="{D59A884C-85E1-41E2-B5AD-3A59E8FEEF3D}" presName="ThreeConn_2-3" presStyleLbl="fgAccFollowNode1" presStyleIdx="1" presStyleCnt="2">
        <dgm:presLayoutVars>
          <dgm:bulletEnabled val="1"/>
        </dgm:presLayoutVars>
      </dgm:prSet>
      <dgm:spPr/>
    </dgm:pt>
    <dgm:pt modelId="{0FC4B1BC-AD5F-4B15-9F0B-A0E7897916BB}" type="pres">
      <dgm:prSet presAssocID="{D59A884C-85E1-41E2-B5AD-3A59E8FEEF3D}" presName="ThreeNodes_1_text" presStyleLbl="node1" presStyleIdx="2" presStyleCnt="3">
        <dgm:presLayoutVars>
          <dgm:bulletEnabled val="1"/>
        </dgm:presLayoutVars>
      </dgm:prSet>
      <dgm:spPr/>
    </dgm:pt>
    <dgm:pt modelId="{782704B8-9094-4148-A4C9-EA687E08277B}" type="pres">
      <dgm:prSet presAssocID="{D59A884C-85E1-41E2-B5AD-3A59E8FEEF3D}" presName="ThreeNodes_2_text" presStyleLbl="node1" presStyleIdx="2" presStyleCnt="3">
        <dgm:presLayoutVars>
          <dgm:bulletEnabled val="1"/>
        </dgm:presLayoutVars>
      </dgm:prSet>
      <dgm:spPr/>
    </dgm:pt>
    <dgm:pt modelId="{7527DDFB-45DD-4C1D-BA3C-C36B10AE0875}" type="pres">
      <dgm:prSet presAssocID="{D59A884C-85E1-41E2-B5AD-3A59E8FEEF3D}" presName="ThreeNodes_3_text" presStyleLbl="node1" presStyleIdx="2" presStyleCnt="3">
        <dgm:presLayoutVars>
          <dgm:bulletEnabled val="1"/>
        </dgm:presLayoutVars>
      </dgm:prSet>
      <dgm:spPr/>
    </dgm:pt>
  </dgm:ptLst>
  <dgm:cxnLst>
    <dgm:cxn modelId="{73E6DD07-D087-4B84-B1C9-7979EDB12C55}" type="presOf" srcId="{FAB388A9-9416-4091-9C55-747BAB5F8B64}" destId="{7527DDFB-45DD-4C1D-BA3C-C36B10AE0875}" srcOrd="1" destOrd="0" presId="urn:microsoft.com/office/officeart/2005/8/layout/vProcess5"/>
    <dgm:cxn modelId="{7D096322-4D6E-412D-8495-D67468076E08}" type="presOf" srcId="{D13C2DB8-9665-45B1-9655-AE04677E3227}" destId="{A9750751-B2FA-49BD-8A62-F4AB978D6C61}" srcOrd="0" destOrd="0" presId="urn:microsoft.com/office/officeart/2005/8/layout/vProcess5"/>
    <dgm:cxn modelId="{20685624-9580-4D5D-8A3F-A64721B25FD3}" type="presOf" srcId="{59842F5B-5F0C-46B7-8080-3E58E0CDE69F}" destId="{DAC088F9-15FD-427F-AC91-16E6D608C7C5}" srcOrd="0" destOrd="0" presId="urn:microsoft.com/office/officeart/2005/8/layout/vProcess5"/>
    <dgm:cxn modelId="{4F14833B-4FD8-4352-AA52-F014FE4D512A}" srcId="{D59A884C-85E1-41E2-B5AD-3A59E8FEEF3D}" destId="{FAB388A9-9416-4091-9C55-747BAB5F8B64}" srcOrd="2" destOrd="0" parTransId="{F388FC2B-FA9A-45FD-89A1-16DE1DB975C8}" sibTransId="{360C6697-B88E-43F5-BEEC-1992BA8588CF}"/>
    <dgm:cxn modelId="{FBDAC26D-1A0B-49F1-A4A3-A9C8CCDD6167}" type="presOf" srcId="{FAB388A9-9416-4091-9C55-747BAB5F8B64}" destId="{0952C43B-EE7D-4D81-8B8A-DBCB60D6C786}" srcOrd="0" destOrd="0" presId="urn:microsoft.com/office/officeart/2005/8/layout/vProcess5"/>
    <dgm:cxn modelId="{D919F256-0257-40F5-8EDC-6BB1BE3878E7}" srcId="{D59A884C-85E1-41E2-B5AD-3A59E8FEEF3D}" destId="{59842F5B-5F0C-46B7-8080-3E58E0CDE69F}" srcOrd="0" destOrd="0" parTransId="{E4DD1289-7F9D-416F-B73B-57FB0CBE66C2}" sibTransId="{5D252577-68D6-4935-A6BC-F6EE0BFBD796}"/>
    <dgm:cxn modelId="{6B16A057-E561-467F-9FA3-D376DD00A957}" srcId="{D59A884C-85E1-41E2-B5AD-3A59E8FEEF3D}" destId="{D13C2DB8-9665-45B1-9655-AE04677E3227}" srcOrd="1" destOrd="0" parTransId="{AE604B1D-4DB2-4EAD-BBAD-F587EF1408A3}" sibTransId="{549A9F44-B281-4B0B-8466-E986C24D0523}"/>
    <dgm:cxn modelId="{5347C97A-3F4F-47D9-AA09-566FDD92ECBE}" type="presOf" srcId="{549A9F44-B281-4B0B-8466-E986C24D0523}" destId="{C3ADEF6D-EC2E-49ED-A47A-0ABEAEB3BDB5}" srcOrd="0" destOrd="0" presId="urn:microsoft.com/office/officeart/2005/8/layout/vProcess5"/>
    <dgm:cxn modelId="{09CB50AA-1031-443D-866D-E32BA2AB1034}" type="presOf" srcId="{59842F5B-5F0C-46B7-8080-3E58E0CDE69F}" destId="{0FC4B1BC-AD5F-4B15-9F0B-A0E7897916BB}" srcOrd="1" destOrd="0" presId="urn:microsoft.com/office/officeart/2005/8/layout/vProcess5"/>
    <dgm:cxn modelId="{70EC01B2-7789-4907-8AC4-EAAF0CA2615F}" type="presOf" srcId="{D13C2DB8-9665-45B1-9655-AE04677E3227}" destId="{782704B8-9094-4148-A4C9-EA687E08277B}" srcOrd="1" destOrd="0" presId="urn:microsoft.com/office/officeart/2005/8/layout/vProcess5"/>
    <dgm:cxn modelId="{65E1DECB-960C-4568-932A-F731D1537B4C}" type="presOf" srcId="{5D252577-68D6-4935-A6BC-F6EE0BFBD796}" destId="{36928643-4A14-4AC8-9935-CFC228AF314F}" srcOrd="0" destOrd="0" presId="urn:microsoft.com/office/officeart/2005/8/layout/vProcess5"/>
    <dgm:cxn modelId="{B0F03BE1-AC40-429D-A530-332DB2D8C807}" type="presOf" srcId="{D59A884C-85E1-41E2-B5AD-3A59E8FEEF3D}" destId="{414BA34B-66DB-440E-820E-CFE9A4CC9B1D}" srcOrd="0" destOrd="0" presId="urn:microsoft.com/office/officeart/2005/8/layout/vProcess5"/>
    <dgm:cxn modelId="{1CAD254A-7A3D-4386-B1B0-F4213DE3B7BC}" type="presParOf" srcId="{414BA34B-66DB-440E-820E-CFE9A4CC9B1D}" destId="{3453BA39-801C-47BC-8853-AFC87A1489CB}" srcOrd="0" destOrd="0" presId="urn:microsoft.com/office/officeart/2005/8/layout/vProcess5"/>
    <dgm:cxn modelId="{3128E4B0-D641-4695-B761-4E38EC4F662B}" type="presParOf" srcId="{414BA34B-66DB-440E-820E-CFE9A4CC9B1D}" destId="{DAC088F9-15FD-427F-AC91-16E6D608C7C5}" srcOrd="1" destOrd="0" presId="urn:microsoft.com/office/officeart/2005/8/layout/vProcess5"/>
    <dgm:cxn modelId="{CB4F6CD1-1B50-47AB-A4C8-61355B60EF31}" type="presParOf" srcId="{414BA34B-66DB-440E-820E-CFE9A4CC9B1D}" destId="{A9750751-B2FA-49BD-8A62-F4AB978D6C61}" srcOrd="2" destOrd="0" presId="urn:microsoft.com/office/officeart/2005/8/layout/vProcess5"/>
    <dgm:cxn modelId="{E66193FF-056D-4238-BA71-6E82DE0408BB}" type="presParOf" srcId="{414BA34B-66DB-440E-820E-CFE9A4CC9B1D}" destId="{0952C43B-EE7D-4D81-8B8A-DBCB60D6C786}" srcOrd="3" destOrd="0" presId="urn:microsoft.com/office/officeart/2005/8/layout/vProcess5"/>
    <dgm:cxn modelId="{DD2769EE-122F-4DC7-90C6-C38831CAF3FE}" type="presParOf" srcId="{414BA34B-66DB-440E-820E-CFE9A4CC9B1D}" destId="{36928643-4A14-4AC8-9935-CFC228AF314F}" srcOrd="4" destOrd="0" presId="urn:microsoft.com/office/officeart/2005/8/layout/vProcess5"/>
    <dgm:cxn modelId="{D7EAC50F-7B50-449C-B57C-A7BC68C17DCE}" type="presParOf" srcId="{414BA34B-66DB-440E-820E-CFE9A4CC9B1D}" destId="{C3ADEF6D-EC2E-49ED-A47A-0ABEAEB3BDB5}" srcOrd="5" destOrd="0" presId="urn:microsoft.com/office/officeart/2005/8/layout/vProcess5"/>
    <dgm:cxn modelId="{6678AAD9-967E-496E-B537-F4DAB3E7FC56}" type="presParOf" srcId="{414BA34B-66DB-440E-820E-CFE9A4CC9B1D}" destId="{0FC4B1BC-AD5F-4B15-9F0B-A0E7897916BB}" srcOrd="6" destOrd="0" presId="urn:microsoft.com/office/officeart/2005/8/layout/vProcess5"/>
    <dgm:cxn modelId="{C6E1E344-C369-4372-BE94-C40C15E5D8F6}" type="presParOf" srcId="{414BA34B-66DB-440E-820E-CFE9A4CC9B1D}" destId="{782704B8-9094-4148-A4C9-EA687E08277B}" srcOrd="7" destOrd="0" presId="urn:microsoft.com/office/officeart/2005/8/layout/vProcess5"/>
    <dgm:cxn modelId="{9F68A434-9221-46C3-BF7E-6E32976E624B}" type="presParOf" srcId="{414BA34B-66DB-440E-820E-CFE9A4CC9B1D}" destId="{7527DDFB-45DD-4C1D-BA3C-C36B10AE0875}" srcOrd="8" destOrd="0" presId="urn:microsoft.com/office/officeart/2005/8/layout/vProcess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6D303A6-26CF-48D6-96F3-FA858493BDEF}" type="doc">
      <dgm:prSet loTypeId="urn:microsoft.com/office/officeart/2005/8/layout/radial1" loCatId="cycle" qsTypeId="urn:microsoft.com/office/officeart/2005/8/quickstyle/simple1" qsCatId="simple" csTypeId="urn:microsoft.com/office/officeart/2005/8/colors/accent4_2" csCatId="accent4" phldr="1"/>
      <dgm:spPr/>
      <dgm:t>
        <a:bodyPr/>
        <a:lstStyle/>
        <a:p>
          <a:endParaRPr lang="en-US"/>
        </a:p>
      </dgm:t>
    </dgm:pt>
    <dgm:pt modelId="{E94EEF6C-6C0F-43C4-8A0F-4708A0FC1300}">
      <dgm:prSet phldrT="[Text]" custT="1"/>
      <dgm:spPr>
        <a:solidFill>
          <a:schemeClr val="accent1">
            <a:lumMod val="75000"/>
          </a:schemeClr>
        </a:solidFill>
      </dgm:spPr>
      <dgm:t>
        <a:bodyPr/>
        <a:lstStyle/>
        <a:p>
          <a:r>
            <a:rPr lang="en-US" sz="700" b="1"/>
            <a:t>Security Safeguard Implementation Plan</a:t>
          </a:r>
        </a:p>
      </dgm:t>
    </dgm:pt>
    <dgm:pt modelId="{ABD892F8-4330-4CE5-9D1C-51D69CDBB7C9}" type="parTrans" cxnId="{B44F7ECD-D1C1-4AF1-BAF4-EBDCA6ECBA26}">
      <dgm:prSet/>
      <dgm:spPr/>
      <dgm:t>
        <a:bodyPr/>
        <a:lstStyle/>
        <a:p>
          <a:endParaRPr lang="en-US" sz="500" b="1"/>
        </a:p>
      </dgm:t>
    </dgm:pt>
    <dgm:pt modelId="{FB47777A-9022-4551-92D3-4CA7EEB5CA42}" type="sibTrans" cxnId="{B44F7ECD-D1C1-4AF1-BAF4-EBDCA6ECBA26}">
      <dgm:prSet/>
      <dgm:spPr/>
      <dgm:t>
        <a:bodyPr/>
        <a:lstStyle/>
        <a:p>
          <a:endParaRPr lang="en-US" sz="500" b="1"/>
        </a:p>
      </dgm:t>
    </dgm:pt>
    <dgm:pt modelId="{8BBDC008-EF2E-4FEA-9086-14CA34601879}">
      <dgm:prSet phldrT="[Text]" custT="1"/>
      <dgm:spPr>
        <a:solidFill>
          <a:schemeClr val="accent1">
            <a:lumMod val="75000"/>
          </a:schemeClr>
        </a:solidFill>
      </dgm:spPr>
      <dgm:t>
        <a:bodyPr/>
        <a:lstStyle/>
        <a:p>
          <a:r>
            <a:rPr lang="en-US" sz="700" b="1"/>
            <a:t>Authorization &amp; Authentication</a:t>
          </a:r>
        </a:p>
      </dgm:t>
    </dgm:pt>
    <dgm:pt modelId="{AD0D6B27-25B7-4E49-A854-0A685C4D67D7}" type="parTrans" cxnId="{307ABE91-1CA3-479E-B08D-FE91DB2320D1}">
      <dgm:prSet custT="1"/>
      <dgm:spPr>
        <a:solidFill>
          <a:schemeClr val="accent1">
            <a:lumMod val="75000"/>
          </a:schemeClr>
        </a:solidFill>
      </dgm:spPr>
      <dgm:t>
        <a:bodyPr/>
        <a:lstStyle/>
        <a:p>
          <a:endParaRPr lang="en-US" sz="500" b="1"/>
        </a:p>
      </dgm:t>
    </dgm:pt>
    <dgm:pt modelId="{3EA82A33-0984-480F-8B7E-7019EB21F178}" type="sibTrans" cxnId="{307ABE91-1CA3-479E-B08D-FE91DB2320D1}">
      <dgm:prSet/>
      <dgm:spPr/>
      <dgm:t>
        <a:bodyPr/>
        <a:lstStyle/>
        <a:p>
          <a:endParaRPr lang="en-US" sz="500" b="1"/>
        </a:p>
      </dgm:t>
    </dgm:pt>
    <dgm:pt modelId="{6077B41E-8D26-4A0A-BEB4-AF3D2C005030}">
      <dgm:prSet phldrT="[Text]" custT="1"/>
      <dgm:spPr>
        <a:solidFill>
          <a:schemeClr val="accent1">
            <a:lumMod val="75000"/>
          </a:schemeClr>
        </a:solidFill>
      </dgm:spPr>
      <dgm:t>
        <a:bodyPr/>
        <a:lstStyle/>
        <a:p>
          <a:r>
            <a:rPr lang="en-US" sz="700" b="1"/>
            <a:t>Security Controls</a:t>
          </a:r>
        </a:p>
      </dgm:t>
    </dgm:pt>
    <dgm:pt modelId="{DB1321E6-5AFB-4998-B6FB-DFD7A75D688B}" type="parTrans" cxnId="{EE97950D-0C90-40C7-B878-767F51EB762C}">
      <dgm:prSet custT="1"/>
      <dgm:spPr>
        <a:solidFill>
          <a:schemeClr val="accent1">
            <a:lumMod val="75000"/>
          </a:schemeClr>
        </a:solidFill>
      </dgm:spPr>
      <dgm:t>
        <a:bodyPr/>
        <a:lstStyle/>
        <a:p>
          <a:endParaRPr lang="en-US" sz="500" b="1"/>
        </a:p>
      </dgm:t>
    </dgm:pt>
    <dgm:pt modelId="{649AC69C-FA9E-4AF9-BD27-289629ECC649}" type="sibTrans" cxnId="{EE97950D-0C90-40C7-B878-767F51EB762C}">
      <dgm:prSet/>
      <dgm:spPr/>
      <dgm:t>
        <a:bodyPr/>
        <a:lstStyle/>
        <a:p>
          <a:endParaRPr lang="en-US" sz="500" b="1"/>
        </a:p>
      </dgm:t>
    </dgm:pt>
    <dgm:pt modelId="{31AA5624-749B-41DD-9BBE-F8E4550BD040}">
      <dgm:prSet phldrT="[Text]" custT="1"/>
      <dgm:spPr>
        <a:solidFill>
          <a:schemeClr val="accent1">
            <a:lumMod val="75000"/>
          </a:schemeClr>
        </a:solidFill>
      </dgm:spPr>
      <dgm:t>
        <a:bodyPr/>
        <a:lstStyle/>
        <a:p>
          <a:r>
            <a:rPr lang="en-US" sz="700" b="1"/>
            <a:t>Operations Planning</a:t>
          </a:r>
        </a:p>
      </dgm:t>
    </dgm:pt>
    <dgm:pt modelId="{B5EE72AB-688A-46E1-AC0B-31FA12D6C863}" type="parTrans" cxnId="{EC7EB18A-9BF5-4EBF-942C-C6A25CD621E1}">
      <dgm:prSet custT="1"/>
      <dgm:spPr>
        <a:solidFill>
          <a:schemeClr val="accent1">
            <a:lumMod val="75000"/>
          </a:schemeClr>
        </a:solidFill>
      </dgm:spPr>
      <dgm:t>
        <a:bodyPr/>
        <a:lstStyle/>
        <a:p>
          <a:endParaRPr lang="en-US" sz="500" b="1"/>
        </a:p>
      </dgm:t>
    </dgm:pt>
    <dgm:pt modelId="{D1BF3C1A-A0B0-4297-A460-727407D2EA06}" type="sibTrans" cxnId="{EC7EB18A-9BF5-4EBF-942C-C6A25CD621E1}">
      <dgm:prSet/>
      <dgm:spPr/>
      <dgm:t>
        <a:bodyPr/>
        <a:lstStyle/>
        <a:p>
          <a:endParaRPr lang="en-US" sz="500" b="1"/>
        </a:p>
      </dgm:t>
    </dgm:pt>
    <dgm:pt modelId="{D9BE0F74-FA83-483E-8F24-851184FDCFE6}">
      <dgm:prSet phldrT="[Text]" custT="1"/>
      <dgm:spPr>
        <a:solidFill>
          <a:schemeClr val="accent1">
            <a:lumMod val="75000"/>
          </a:schemeClr>
        </a:solidFill>
      </dgm:spPr>
      <dgm:t>
        <a:bodyPr/>
        <a:lstStyle/>
        <a:p>
          <a:r>
            <a:rPr lang="en-US" sz="700" b="1"/>
            <a:t>Cybersecurity</a:t>
          </a:r>
        </a:p>
      </dgm:t>
    </dgm:pt>
    <dgm:pt modelId="{A11469A0-360D-4D00-85C3-10080B4AA2C7}" type="parTrans" cxnId="{0E037B47-0598-437A-9263-7FA161A95A9A}">
      <dgm:prSet custT="1"/>
      <dgm:spPr>
        <a:solidFill>
          <a:schemeClr val="accent1">
            <a:lumMod val="75000"/>
          </a:schemeClr>
        </a:solidFill>
      </dgm:spPr>
      <dgm:t>
        <a:bodyPr/>
        <a:lstStyle/>
        <a:p>
          <a:endParaRPr lang="en-US" sz="500" b="1"/>
        </a:p>
      </dgm:t>
    </dgm:pt>
    <dgm:pt modelId="{100FDD50-C73B-4121-83BE-6CB9092C0203}" type="sibTrans" cxnId="{0E037B47-0598-437A-9263-7FA161A95A9A}">
      <dgm:prSet/>
      <dgm:spPr/>
      <dgm:t>
        <a:bodyPr/>
        <a:lstStyle/>
        <a:p>
          <a:endParaRPr lang="en-US" sz="500" b="1"/>
        </a:p>
      </dgm:t>
    </dgm:pt>
    <dgm:pt modelId="{64AB9E14-59C4-4F81-B5BC-3DD2FB56D927}">
      <dgm:prSet phldrT="[Text]" custT="1"/>
      <dgm:spPr>
        <a:solidFill>
          <a:schemeClr val="accent1">
            <a:lumMod val="75000"/>
          </a:schemeClr>
        </a:solidFill>
      </dgm:spPr>
      <dgm:t>
        <a:bodyPr/>
        <a:lstStyle/>
        <a:p>
          <a:r>
            <a:rPr lang="en-US" sz="700" b="1"/>
            <a:t>Vendor Assessment &amp; Management</a:t>
          </a:r>
        </a:p>
      </dgm:t>
    </dgm:pt>
    <dgm:pt modelId="{37D36F16-E92B-4C52-B4FC-2AC5A947207D}" type="parTrans" cxnId="{7CB75910-0C67-4795-8C6E-0B9188F90751}">
      <dgm:prSet custT="1"/>
      <dgm:spPr>
        <a:solidFill>
          <a:schemeClr val="accent1">
            <a:lumMod val="75000"/>
          </a:schemeClr>
        </a:solidFill>
      </dgm:spPr>
      <dgm:t>
        <a:bodyPr/>
        <a:lstStyle/>
        <a:p>
          <a:endParaRPr lang="en-US" sz="500" b="1"/>
        </a:p>
      </dgm:t>
    </dgm:pt>
    <dgm:pt modelId="{29A57A75-0A30-4582-A04A-DB8651EF7D34}" type="sibTrans" cxnId="{7CB75910-0C67-4795-8C6E-0B9188F90751}">
      <dgm:prSet/>
      <dgm:spPr/>
      <dgm:t>
        <a:bodyPr/>
        <a:lstStyle/>
        <a:p>
          <a:endParaRPr lang="en-US" sz="500" b="1"/>
        </a:p>
      </dgm:t>
    </dgm:pt>
    <dgm:pt modelId="{F3E725A4-E9AC-4F41-845C-2944D82493DC}">
      <dgm:prSet phldrT="[Text]" custT="1"/>
      <dgm:spPr>
        <a:solidFill>
          <a:schemeClr val="accent1">
            <a:lumMod val="75000"/>
          </a:schemeClr>
        </a:solidFill>
      </dgm:spPr>
      <dgm:t>
        <a:bodyPr/>
        <a:lstStyle/>
        <a:p>
          <a:r>
            <a:rPr lang="en-US" sz="700" b="1"/>
            <a:t>Incident Response</a:t>
          </a:r>
        </a:p>
      </dgm:t>
    </dgm:pt>
    <dgm:pt modelId="{FDE697B3-B428-4DE9-B1A6-A97FAD8B4965}" type="parTrans" cxnId="{B4167D36-9DA3-4A16-894A-76F27EBF2A93}">
      <dgm:prSet custT="1"/>
      <dgm:spPr>
        <a:solidFill>
          <a:schemeClr val="accent1">
            <a:lumMod val="75000"/>
          </a:schemeClr>
        </a:solidFill>
      </dgm:spPr>
      <dgm:t>
        <a:bodyPr/>
        <a:lstStyle/>
        <a:p>
          <a:endParaRPr lang="en-US" sz="500" b="1"/>
        </a:p>
      </dgm:t>
    </dgm:pt>
    <dgm:pt modelId="{5C4BC547-47C5-47C7-B211-5A971423E7EA}" type="sibTrans" cxnId="{B4167D36-9DA3-4A16-894A-76F27EBF2A93}">
      <dgm:prSet/>
      <dgm:spPr/>
      <dgm:t>
        <a:bodyPr/>
        <a:lstStyle/>
        <a:p>
          <a:endParaRPr lang="en-US" sz="500" b="1"/>
        </a:p>
      </dgm:t>
    </dgm:pt>
    <dgm:pt modelId="{B090D63E-1669-4F6E-A436-FC841DF3C1C1}">
      <dgm:prSet phldrT="[Text]" custT="1"/>
      <dgm:spPr>
        <a:solidFill>
          <a:schemeClr val="accent1">
            <a:lumMod val="75000"/>
          </a:schemeClr>
        </a:solidFill>
      </dgm:spPr>
      <dgm:t>
        <a:bodyPr/>
        <a:lstStyle/>
        <a:p>
          <a:r>
            <a:rPr lang="en-US" sz="700" b="1"/>
            <a:t>Risk Management</a:t>
          </a:r>
        </a:p>
      </dgm:t>
    </dgm:pt>
    <dgm:pt modelId="{4D4EAA71-FE16-437B-A8DC-B3DD732479B0}" type="parTrans" cxnId="{6DCF5BE7-30D7-4B05-B29B-2A145477E207}">
      <dgm:prSet custT="1"/>
      <dgm:spPr>
        <a:solidFill>
          <a:schemeClr val="accent1">
            <a:lumMod val="75000"/>
          </a:schemeClr>
        </a:solidFill>
      </dgm:spPr>
      <dgm:t>
        <a:bodyPr/>
        <a:lstStyle/>
        <a:p>
          <a:endParaRPr lang="en-US" sz="500" b="1"/>
        </a:p>
      </dgm:t>
    </dgm:pt>
    <dgm:pt modelId="{C23D7268-CDEE-4468-9B98-DF4E711CB7F0}" type="sibTrans" cxnId="{6DCF5BE7-30D7-4B05-B29B-2A145477E207}">
      <dgm:prSet/>
      <dgm:spPr/>
      <dgm:t>
        <a:bodyPr/>
        <a:lstStyle/>
        <a:p>
          <a:endParaRPr lang="en-US" sz="500" b="1"/>
        </a:p>
      </dgm:t>
    </dgm:pt>
    <dgm:pt modelId="{4BB13975-51DB-1A4E-8DC5-8771160AE4A0}" type="pres">
      <dgm:prSet presAssocID="{46D303A6-26CF-48D6-96F3-FA858493BDEF}" presName="cycle" presStyleCnt="0">
        <dgm:presLayoutVars>
          <dgm:chMax val="1"/>
          <dgm:dir/>
          <dgm:animLvl val="ctr"/>
          <dgm:resizeHandles val="exact"/>
        </dgm:presLayoutVars>
      </dgm:prSet>
      <dgm:spPr/>
    </dgm:pt>
    <dgm:pt modelId="{A235BF90-65C3-4442-A29A-14203D641A9D}" type="pres">
      <dgm:prSet presAssocID="{E94EEF6C-6C0F-43C4-8A0F-4708A0FC1300}" presName="centerShape" presStyleLbl="node0" presStyleIdx="0" presStyleCnt="1" custScaleX="112036" custScaleY="78426"/>
      <dgm:spPr/>
    </dgm:pt>
    <dgm:pt modelId="{31976E85-9AB9-B64A-8D94-8B84B822DBD7}" type="pres">
      <dgm:prSet presAssocID="{AD0D6B27-25B7-4E49-A854-0A685C4D67D7}" presName="Name9" presStyleLbl="parChTrans1D2" presStyleIdx="0" presStyleCnt="7"/>
      <dgm:spPr/>
    </dgm:pt>
    <dgm:pt modelId="{304CA384-5BCF-6948-8BE5-3F1D81677D73}" type="pres">
      <dgm:prSet presAssocID="{AD0D6B27-25B7-4E49-A854-0A685C4D67D7}" presName="connTx" presStyleLbl="parChTrans1D2" presStyleIdx="0" presStyleCnt="7"/>
      <dgm:spPr/>
    </dgm:pt>
    <dgm:pt modelId="{97C61318-B66D-6249-896C-36395F5D6CBC}" type="pres">
      <dgm:prSet presAssocID="{8BBDC008-EF2E-4FEA-9086-14CA34601879}" presName="node" presStyleLbl="node1" presStyleIdx="0" presStyleCnt="7" custScaleX="98592" custScaleY="72824" custRadScaleRad="75630" custRadScaleInc="-13548">
        <dgm:presLayoutVars>
          <dgm:bulletEnabled val="1"/>
        </dgm:presLayoutVars>
      </dgm:prSet>
      <dgm:spPr/>
    </dgm:pt>
    <dgm:pt modelId="{FDC5970A-4589-CA44-BAB6-237E3DA2556F}" type="pres">
      <dgm:prSet presAssocID="{DB1321E6-5AFB-4998-B6FB-DFD7A75D688B}" presName="Name9" presStyleLbl="parChTrans1D2" presStyleIdx="1" presStyleCnt="7"/>
      <dgm:spPr/>
    </dgm:pt>
    <dgm:pt modelId="{FC5882A1-9B6F-C946-BFC3-C389493975D8}" type="pres">
      <dgm:prSet presAssocID="{DB1321E6-5AFB-4998-B6FB-DFD7A75D688B}" presName="connTx" presStyleLbl="parChTrans1D2" presStyleIdx="1" presStyleCnt="7"/>
      <dgm:spPr/>
    </dgm:pt>
    <dgm:pt modelId="{FDFF7661-C848-D348-8A93-69AE091CAB1F}" type="pres">
      <dgm:prSet presAssocID="{6077B41E-8D26-4A0A-BEB4-AF3D2C005030}" presName="node" presStyleLbl="node1" presStyleIdx="1" presStyleCnt="7" custScaleX="98592" custScaleY="72824" custRadScaleRad="79346" custRadScaleInc="-6601">
        <dgm:presLayoutVars>
          <dgm:bulletEnabled val="1"/>
        </dgm:presLayoutVars>
      </dgm:prSet>
      <dgm:spPr/>
    </dgm:pt>
    <dgm:pt modelId="{67DB660E-CDDC-7643-965A-FC83D73CAE44}" type="pres">
      <dgm:prSet presAssocID="{B5EE72AB-688A-46E1-AC0B-31FA12D6C863}" presName="Name9" presStyleLbl="parChTrans1D2" presStyleIdx="2" presStyleCnt="7"/>
      <dgm:spPr/>
    </dgm:pt>
    <dgm:pt modelId="{3BF20A9B-9643-E640-AD55-E076D99EAC1A}" type="pres">
      <dgm:prSet presAssocID="{B5EE72AB-688A-46E1-AC0B-31FA12D6C863}" presName="connTx" presStyleLbl="parChTrans1D2" presStyleIdx="2" presStyleCnt="7"/>
      <dgm:spPr/>
    </dgm:pt>
    <dgm:pt modelId="{B6B26433-B15B-CD43-A127-1FB95D14AA1A}" type="pres">
      <dgm:prSet presAssocID="{31AA5624-749B-41DD-9BBE-F8E4550BD040}" presName="node" presStyleLbl="node1" presStyleIdx="2" presStyleCnt="7" custScaleX="98592" custScaleY="72824" custRadScaleRad="71320" custRadScaleInc="-4353">
        <dgm:presLayoutVars>
          <dgm:bulletEnabled val="1"/>
        </dgm:presLayoutVars>
      </dgm:prSet>
      <dgm:spPr/>
    </dgm:pt>
    <dgm:pt modelId="{D3FCB1E6-949F-5F46-BA64-9D21892D4E8C}" type="pres">
      <dgm:prSet presAssocID="{A11469A0-360D-4D00-85C3-10080B4AA2C7}" presName="Name9" presStyleLbl="parChTrans1D2" presStyleIdx="3" presStyleCnt="7"/>
      <dgm:spPr/>
    </dgm:pt>
    <dgm:pt modelId="{0DF340B3-F068-1644-AD40-F3B4704F6F32}" type="pres">
      <dgm:prSet presAssocID="{A11469A0-360D-4D00-85C3-10080B4AA2C7}" presName="connTx" presStyleLbl="parChTrans1D2" presStyleIdx="3" presStyleCnt="7"/>
      <dgm:spPr/>
    </dgm:pt>
    <dgm:pt modelId="{8F43F1A3-D950-774F-BEC6-E9F8911792C5}" type="pres">
      <dgm:prSet presAssocID="{D9BE0F74-FA83-483E-8F24-851184FDCFE6}" presName="node" presStyleLbl="node1" presStyleIdx="3" presStyleCnt="7" custScaleX="98592" custScaleY="72824" custRadScaleRad="77759" custRadScaleInc="856">
        <dgm:presLayoutVars>
          <dgm:bulletEnabled val="1"/>
        </dgm:presLayoutVars>
      </dgm:prSet>
      <dgm:spPr/>
    </dgm:pt>
    <dgm:pt modelId="{A7A72D7A-A819-0342-AA3A-39D4E68E93B7}" type="pres">
      <dgm:prSet presAssocID="{FDE697B3-B428-4DE9-B1A6-A97FAD8B4965}" presName="Name9" presStyleLbl="parChTrans1D2" presStyleIdx="4" presStyleCnt="7"/>
      <dgm:spPr/>
    </dgm:pt>
    <dgm:pt modelId="{E58A6947-1EB2-DA48-BF9C-EFE062A0CFDB}" type="pres">
      <dgm:prSet presAssocID="{FDE697B3-B428-4DE9-B1A6-A97FAD8B4965}" presName="connTx" presStyleLbl="parChTrans1D2" presStyleIdx="4" presStyleCnt="7"/>
      <dgm:spPr/>
    </dgm:pt>
    <dgm:pt modelId="{98CE99C7-F39A-1941-B0F4-31716D8A5138}" type="pres">
      <dgm:prSet presAssocID="{F3E725A4-E9AC-4F41-845C-2944D82493DC}" presName="node" presStyleLbl="node1" presStyleIdx="4" presStyleCnt="7" custScaleX="98592" custScaleY="72824" custRadScaleRad="78075" custRadScaleInc="1017">
        <dgm:presLayoutVars>
          <dgm:bulletEnabled val="1"/>
        </dgm:presLayoutVars>
      </dgm:prSet>
      <dgm:spPr/>
    </dgm:pt>
    <dgm:pt modelId="{5A343CCC-00F8-4F43-AFDB-8946A1D5AF04}" type="pres">
      <dgm:prSet presAssocID="{4D4EAA71-FE16-437B-A8DC-B3DD732479B0}" presName="Name9" presStyleLbl="parChTrans1D2" presStyleIdx="5" presStyleCnt="7"/>
      <dgm:spPr/>
    </dgm:pt>
    <dgm:pt modelId="{79C4040E-363F-DE47-8E11-483852A9E3D5}" type="pres">
      <dgm:prSet presAssocID="{4D4EAA71-FE16-437B-A8DC-B3DD732479B0}" presName="connTx" presStyleLbl="parChTrans1D2" presStyleIdx="5" presStyleCnt="7"/>
      <dgm:spPr/>
    </dgm:pt>
    <dgm:pt modelId="{36AD46A4-CEE2-044F-9330-307D1718DF6A}" type="pres">
      <dgm:prSet presAssocID="{B090D63E-1669-4F6E-A436-FC841DF3C1C1}" presName="node" presStyleLbl="node1" presStyleIdx="5" presStyleCnt="7" custScaleX="98592" custScaleY="72824" custRadScaleRad="80183" custRadScaleInc="-4615">
        <dgm:presLayoutVars>
          <dgm:bulletEnabled val="1"/>
        </dgm:presLayoutVars>
      </dgm:prSet>
      <dgm:spPr/>
    </dgm:pt>
    <dgm:pt modelId="{1E6E432E-FE09-1F47-91D0-A465961E45E7}" type="pres">
      <dgm:prSet presAssocID="{37D36F16-E92B-4C52-B4FC-2AC5A947207D}" presName="Name9" presStyleLbl="parChTrans1D2" presStyleIdx="6" presStyleCnt="7"/>
      <dgm:spPr/>
    </dgm:pt>
    <dgm:pt modelId="{76B7E861-8CEE-DD49-A85E-F5829482A7BC}" type="pres">
      <dgm:prSet presAssocID="{37D36F16-E92B-4C52-B4FC-2AC5A947207D}" presName="connTx" presStyleLbl="parChTrans1D2" presStyleIdx="6" presStyleCnt="7"/>
      <dgm:spPr/>
    </dgm:pt>
    <dgm:pt modelId="{F38F34EE-5A65-B04A-848C-D1F470016896}" type="pres">
      <dgm:prSet presAssocID="{64AB9E14-59C4-4F81-B5BC-3DD2FB56D927}" presName="node" presStyleLbl="node1" presStyleIdx="6" presStyleCnt="7" custScaleX="98592" custScaleY="72824" custRadScaleRad="81038" custRadScaleInc="-17129">
        <dgm:presLayoutVars>
          <dgm:bulletEnabled val="1"/>
        </dgm:presLayoutVars>
      </dgm:prSet>
      <dgm:spPr/>
    </dgm:pt>
  </dgm:ptLst>
  <dgm:cxnLst>
    <dgm:cxn modelId="{9F593601-7535-0247-8E89-78D63D33A260}" type="presOf" srcId="{37D36F16-E92B-4C52-B4FC-2AC5A947207D}" destId="{76B7E861-8CEE-DD49-A85E-F5829482A7BC}" srcOrd="1" destOrd="0" presId="urn:microsoft.com/office/officeart/2005/8/layout/radial1"/>
    <dgm:cxn modelId="{9E3FF10B-287C-634C-AAAE-C308D8AF8CE6}" type="presOf" srcId="{B090D63E-1669-4F6E-A436-FC841DF3C1C1}" destId="{36AD46A4-CEE2-044F-9330-307D1718DF6A}" srcOrd="0" destOrd="0" presId="urn:microsoft.com/office/officeart/2005/8/layout/radial1"/>
    <dgm:cxn modelId="{EE97950D-0C90-40C7-B878-767F51EB762C}" srcId="{E94EEF6C-6C0F-43C4-8A0F-4708A0FC1300}" destId="{6077B41E-8D26-4A0A-BEB4-AF3D2C005030}" srcOrd="1" destOrd="0" parTransId="{DB1321E6-5AFB-4998-B6FB-DFD7A75D688B}" sibTransId="{649AC69C-FA9E-4AF9-BD27-289629ECC649}"/>
    <dgm:cxn modelId="{7CB75910-0C67-4795-8C6E-0B9188F90751}" srcId="{E94EEF6C-6C0F-43C4-8A0F-4708A0FC1300}" destId="{64AB9E14-59C4-4F81-B5BC-3DD2FB56D927}" srcOrd="6" destOrd="0" parTransId="{37D36F16-E92B-4C52-B4FC-2AC5A947207D}" sibTransId="{29A57A75-0A30-4582-A04A-DB8651EF7D34}"/>
    <dgm:cxn modelId="{B1742E14-C63D-2A47-B6E6-7E6EDA2661EF}" type="presOf" srcId="{B5EE72AB-688A-46E1-AC0B-31FA12D6C863}" destId="{3BF20A9B-9643-E640-AD55-E076D99EAC1A}" srcOrd="1" destOrd="0" presId="urn:microsoft.com/office/officeart/2005/8/layout/radial1"/>
    <dgm:cxn modelId="{DE8BFA21-263A-2942-B407-5AD91EDAA910}" type="presOf" srcId="{37D36F16-E92B-4C52-B4FC-2AC5A947207D}" destId="{1E6E432E-FE09-1F47-91D0-A465961E45E7}" srcOrd="0" destOrd="0" presId="urn:microsoft.com/office/officeart/2005/8/layout/radial1"/>
    <dgm:cxn modelId="{4780382F-0D78-8B45-8F40-90A75653ABEE}" type="presOf" srcId="{DB1321E6-5AFB-4998-B6FB-DFD7A75D688B}" destId="{FDC5970A-4589-CA44-BAB6-237E3DA2556F}" srcOrd="0" destOrd="0" presId="urn:microsoft.com/office/officeart/2005/8/layout/radial1"/>
    <dgm:cxn modelId="{5155E633-B537-0848-8572-21B9F24F58B6}" type="presOf" srcId="{46D303A6-26CF-48D6-96F3-FA858493BDEF}" destId="{4BB13975-51DB-1A4E-8DC5-8771160AE4A0}" srcOrd="0" destOrd="0" presId="urn:microsoft.com/office/officeart/2005/8/layout/radial1"/>
    <dgm:cxn modelId="{B4167D36-9DA3-4A16-894A-76F27EBF2A93}" srcId="{E94EEF6C-6C0F-43C4-8A0F-4708A0FC1300}" destId="{F3E725A4-E9AC-4F41-845C-2944D82493DC}" srcOrd="4" destOrd="0" parTransId="{FDE697B3-B428-4DE9-B1A6-A97FAD8B4965}" sibTransId="{5C4BC547-47C5-47C7-B211-5A971423E7EA}"/>
    <dgm:cxn modelId="{D22F3843-FA67-5647-BF5C-BC1F17BD8E3E}" type="presOf" srcId="{B5EE72AB-688A-46E1-AC0B-31FA12D6C863}" destId="{67DB660E-CDDC-7643-965A-FC83D73CAE44}" srcOrd="0" destOrd="0" presId="urn:microsoft.com/office/officeart/2005/8/layout/radial1"/>
    <dgm:cxn modelId="{632FD444-D704-9842-9608-DFEEAFC55361}" type="presOf" srcId="{8BBDC008-EF2E-4FEA-9086-14CA34601879}" destId="{97C61318-B66D-6249-896C-36395F5D6CBC}" srcOrd="0" destOrd="0" presId="urn:microsoft.com/office/officeart/2005/8/layout/radial1"/>
    <dgm:cxn modelId="{66C05D47-7D72-FE4B-837A-B39C717C0301}" type="presOf" srcId="{64AB9E14-59C4-4F81-B5BC-3DD2FB56D927}" destId="{F38F34EE-5A65-B04A-848C-D1F470016896}" srcOrd="0" destOrd="0" presId="urn:microsoft.com/office/officeart/2005/8/layout/radial1"/>
    <dgm:cxn modelId="{0E037B47-0598-437A-9263-7FA161A95A9A}" srcId="{E94EEF6C-6C0F-43C4-8A0F-4708A0FC1300}" destId="{D9BE0F74-FA83-483E-8F24-851184FDCFE6}" srcOrd="3" destOrd="0" parTransId="{A11469A0-360D-4D00-85C3-10080B4AA2C7}" sibTransId="{100FDD50-C73B-4121-83BE-6CB9092C0203}"/>
    <dgm:cxn modelId="{33C6726B-CA66-364D-A41B-E25BB86DE90A}" type="presOf" srcId="{A11469A0-360D-4D00-85C3-10080B4AA2C7}" destId="{D3FCB1E6-949F-5F46-BA64-9D21892D4E8C}" srcOrd="0" destOrd="0" presId="urn:microsoft.com/office/officeart/2005/8/layout/radial1"/>
    <dgm:cxn modelId="{FC5C396D-F8B1-9341-ABF2-19ACC864228C}" type="presOf" srcId="{FDE697B3-B428-4DE9-B1A6-A97FAD8B4965}" destId="{E58A6947-1EB2-DA48-BF9C-EFE062A0CFDB}" srcOrd="1" destOrd="0" presId="urn:microsoft.com/office/officeart/2005/8/layout/radial1"/>
    <dgm:cxn modelId="{75BF9C4E-D2F9-AE4C-9310-8EF20455A846}" type="presOf" srcId="{DB1321E6-5AFB-4998-B6FB-DFD7A75D688B}" destId="{FC5882A1-9B6F-C946-BFC3-C389493975D8}" srcOrd="1" destOrd="0" presId="urn:microsoft.com/office/officeart/2005/8/layout/radial1"/>
    <dgm:cxn modelId="{D82DC672-654E-A348-8AC2-326057099686}" type="presOf" srcId="{AD0D6B27-25B7-4E49-A854-0A685C4D67D7}" destId="{304CA384-5BCF-6948-8BE5-3F1D81677D73}" srcOrd="1" destOrd="0" presId="urn:microsoft.com/office/officeart/2005/8/layout/radial1"/>
    <dgm:cxn modelId="{0DEF3858-A7AB-B74D-AD11-D8FE5601C2A1}" type="presOf" srcId="{4D4EAA71-FE16-437B-A8DC-B3DD732479B0}" destId="{79C4040E-363F-DE47-8E11-483852A9E3D5}" srcOrd="1" destOrd="0" presId="urn:microsoft.com/office/officeart/2005/8/layout/radial1"/>
    <dgm:cxn modelId="{B105CB81-2CED-B34B-910D-80229BE163E2}" type="presOf" srcId="{F3E725A4-E9AC-4F41-845C-2944D82493DC}" destId="{98CE99C7-F39A-1941-B0F4-31716D8A5138}" srcOrd="0" destOrd="0" presId="urn:microsoft.com/office/officeart/2005/8/layout/radial1"/>
    <dgm:cxn modelId="{EC7EB18A-9BF5-4EBF-942C-C6A25CD621E1}" srcId="{E94EEF6C-6C0F-43C4-8A0F-4708A0FC1300}" destId="{31AA5624-749B-41DD-9BBE-F8E4550BD040}" srcOrd="2" destOrd="0" parTransId="{B5EE72AB-688A-46E1-AC0B-31FA12D6C863}" sibTransId="{D1BF3C1A-A0B0-4297-A460-727407D2EA06}"/>
    <dgm:cxn modelId="{307ABE91-1CA3-479E-B08D-FE91DB2320D1}" srcId="{E94EEF6C-6C0F-43C4-8A0F-4708A0FC1300}" destId="{8BBDC008-EF2E-4FEA-9086-14CA34601879}" srcOrd="0" destOrd="0" parTransId="{AD0D6B27-25B7-4E49-A854-0A685C4D67D7}" sibTransId="{3EA82A33-0984-480F-8B7E-7019EB21F178}"/>
    <dgm:cxn modelId="{0BA3EB91-F8DF-0345-97A4-A22FBA3B20EE}" type="presOf" srcId="{AD0D6B27-25B7-4E49-A854-0A685C4D67D7}" destId="{31976E85-9AB9-B64A-8D94-8B84B822DBD7}" srcOrd="0" destOrd="0" presId="urn:microsoft.com/office/officeart/2005/8/layout/radial1"/>
    <dgm:cxn modelId="{F4694093-2F52-0A4A-9DCA-6719FBF8C31C}" type="presOf" srcId="{31AA5624-749B-41DD-9BBE-F8E4550BD040}" destId="{B6B26433-B15B-CD43-A127-1FB95D14AA1A}" srcOrd="0" destOrd="0" presId="urn:microsoft.com/office/officeart/2005/8/layout/radial1"/>
    <dgm:cxn modelId="{B44F7ECD-D1C1-4AF1-BAF4-EBDCA6ECBA26}" srcId="{46D303A6-26CF-48D6-96F3-FA858493BDEF}" destId="{E94EEF6C-6C0F-43C4-8A0F-4708A0FC1300}" srcOrd="0" destOrd="0" parTransId="{ABD892F8-4330-4CE5-9D1C-51D69CDBB7C9}" sibTransId="{FB47777A-9022-4551-92D3-4CA7EEB5CA42}"/>
    <dgm:cxn modelId="{D767D8D3-15C2-7F43-911A-FCE685150FF0}" type="presOf" srcId="{D9BE0F74-FA83-483E-8F24-851184FDCFE6}" destId="{8F43F1A3-D950-774F-BEC6-E9F8911792C5}" srcOrd="0" destOrd="0" presId="urn:microsoft.com/office/officeart/2005/8/layout/radial1"/>
    <dgm:cxn modelId="{830611D5-56D3-BE4B-8C8D-D2E3158F8135}" type="presOf" srcId="{E94EEF6C-6C0F-43C4-8A0F-4708A0FC1300}" destId="{A235BF90-65C3-4442-A29A-14203D641A9D}" srcOrd="0" destOrd="0" presId="urn:microsoft.com/office/officeart/2005/8/layout/radial1"/>
    <dgm:cxn modelId="{D9D45ED5-092E-0B41-A814-4D10D16D4070}" type="presOf" srcId="{6077B41E-8D26-4A0A-BEB4-AF3D2C005030}" destId="{FDFF7661-C848-D348-8A93-69AE091CAB1F}" srcOrd="0" destOrd="0" presId="urn:microsoft.com/office/officeart/2005/8/layout/radial1"/>
    <dgm:cxn modelId="{61E15AD5-FB68-3340-8ED4-5330BD1FF894}" type="presOf" srcId="{A11469A0-360D-4D00-85C3-10080B4AA2C7}" destId="{0DF340B3-F068-1644-AD40-F3B4704F6F32}" srcOrd="1" destOrd="0" presId="urn:microsoft.com/office/officeart/2005/8/layout/radial1"/>
    <dgm:cxn modelId="{6DCF5BE7-30D7-4B05-B29B-2A145477E207}" srcId="{E94EEF6C-6C0F-43C4-8A0F-4708A0FC1300}" destId="{B090D63E-1669-4F6E-A436-FC841DF3C1C1}" srcOrd="5" destOrd="0" parTransId="{4D4EAA71-FE16-437B-A8DC-B3DD732479B0}" sibTransId="{C23D7268-CDEE-4468-9B98-DF4E711CB7F0}"/>
    <dgm:cxn modelId="{6F9559F7-B995-3B45-9862-9870503962A3}" type="presOf" srcId="{4D4EAA71-FE16-437B-A8DC-B3DD732479B0}" destId="{5A343CCC-00F8-4F43-AFDB-8946A1D5AF04}" srcOrd="0" destOrd="0" presId="urn:microsoft.com/office/officeart/2005/8/layout/radial1"/>
    <dgm:cxn modelId="{F0C5D7FE-0DA1-FB4A-87F9-676F40344BFD}" type="presOf" srcId="{FDE697B3-B428-4DE9-B1A6-A97FAD8B4965}" destId="{A7A72D7A-A819-0342-AA3A-39D4E68E93B7}" srcOrd="0" destOrd="0" presId="urn:microsoft.com/office/officeart/2005/8/layout/radial1"/>
    <dgm:cxn modelId="{9B549257-1AA4-AD4B-BA72-49C37520F73A}" type="presParOf" srcId="{4BB13975-51DB-1A4E-8DC5-8771160AE4A0}" destId="{A235BF90-65C3-4442-A29A-14203D641A9D}" srcOrd="0" destOrd="0" presId="urn:microsoft.com/office/officeart/2005/8/layout/radial1"/>
    <dgm:cxn modelId="{C9FBBD2E-DF73-BB44-B021-9BE16459B591}" type="presParOf" srcId="{4BB13975-51DB-1A4E-8DC5-8771160AE4A0}" destId="{31976E85-9AB9-B64A-8D94-8B84B822DBD7}" srcOrd="1" destOrd="0" presId="urn:microsoft.com/office/officeart/2005/8/layout/radial1"/>
    <dgm:cxn modelId="{E51092A5-45DA-2646-BFDF-7940CBD5C8BE}" type="presParOf" srcId="{31976E85-9AB9-B64A-8D94-8B84B822DBD7}" destId="{304CA384-5BCF-6948-8BE5-3F1D81677D73}" srcOrd="0" destOrd="0" presId="urn:microsoft.com/office/officeart/2005/8/layout/radial1"/>
    <dgm:cxn modelId="{0984A0DB-15F9-F74E-BF04-2111B327A415}" type="presParOf" srcId="{4BB13975-51DB-1A4E-8DC5-8771160AE4A0}" destId="{97C61318-B66D-6249-896C-36395F5D6CBC}" srcOrd="2" destOrd="0" presId="urn:microsoft.com/office/officeart/2005/8/layout/radial1"/>
    <dgm:cxn modelId="{EF18EA1E-7990-5B48-8873-AAD35F792BEE}" type="presParOf" srcId="{4BB13975-51DB-1A4E-8DC5-8771160AE4A0}" destId="{FDC5970A-4589-CA44-BAB6-237E3DA2556F}" srcOrd="3" destOrd="0" presId="urn:microsoft.com/office/officeart/2005/8/layout/radial1"/>
    <dgm:cxn modelId="{C71E0ECD-38B9-0246-9E01-690CBDEF83D9}" type="presParOf" srcId="{FDC5970A-4589-CA44-BAB6-237E3DA2556F}" destId="{FC5882A1-9B6F-C946-BFC3-C389493975D8}" srcOrd="0" destOrd="0" presId="urn:microsoft.com/office/officeart/2005/8/layout/radial1"/>
    <dgm:cxn modelId="{8867F0F0-8370-5E4F-8AF1-5EFA36FEE26E}" type="presParOf" srcId="{4BB13975-51DB-1A4E-8DC5-8771160AE4A0}" destId="{FDFF7661-C848-D348-8A93-69AE091CAB1F}" srcOrd="4" destOrd="0" presId="urn:microsoft.com/office/officeart/2005/8/layout/radial1"/>
    <dgm:cxn modelId="{80EF1623-1F1F-2348-9932-D4ABEFFAC2A9}" type="presParOf" srcId="{4BB13975-51DB-1A4E-8DC5-8771160AE4A0}" destId="{67DB660E-CDDC-7643-965A-FC83D73CAE44}" srcOrd="5" destOrd="0" presId="urn:microsoft.com/office/officeart/2005/8/layout/radial1"/>
    <dgm:cxn modelId="{29E67D41-0ADA-4A49-9013-868DEDAE8E7C}" type="presParOf" srcId="{67DB660E-CDDC-7643-965A-FC83D73CAE44}" destId="{3BF20A9B-9643-E640-AD55-E076D99EAC1A}" srcOrd="0" destOrd="0" presId="urn:microsoft.com/office/officeart/2005/8/layout/radial1"/>
    <dgm:cxn modelId="{2D6410B6-687B-E046-81D3-FA8419F6A18A}" type="presParOf" srcId="{4BB13975-51DB-1A4E-8DC5-8771160AE4A0}" destId="{B6B26433-B15B-CD43-A127-1FB95D14AA1A}" srcOrd="6" destOrd="0" presId="urn:microsoft.com/office/officeart/2005/8/layout/radial1"/>
    <dgm:cxn modelId="{3CEDDC03-6B0C-2A40-8221-86CE0A61806E}" type="presParOf" srcId="{4BB13975-51DB-1A4E-8DC5-8771160AE4A0}" destId="{D3FCB1E6-949F-5F46-BA64-9D21892D4E8C}" srcOrd="7" destOrd="0" presId="urn:microsoft.com/office/officeart/2005/8/layout/radial1"/>
    <dgm:cxn modelId="{3D9F15F8-8FD2-3C4C-BEF1-ECE93CDE56E8}" type="presParOf" srcId="{D3FCB1E6-949F-5F46-BA64-9D21892D4E8C}" destId="{0DF340B3-F068-1644-AD40-F3B4704F6F32}" srcOrd="0" destOrd="0" presId="urn:microsoft.com/office/officeart/2005/8/layout/radial1"/>
    <dgm:cxn modelId="{6926A405-AFCA-7148-8094-9B258CA80FC4}" type="presParOf" srcId="{4BB13975-51DB-1A4E-8DC5-8771160AE4A0}" destId="{8F43F1A3-D950-774F-BEC6-E9F8911792C5}" srcOrd="8" destOrd="0" presId="urn:microsoft.com/office/officeart/2005/8/layout/radial1"/>
    <dgm:cxn modelId="{6345F86F-76DE-8340-99E6-7EB22C10208B}" type="presParOf" srcId="{4BB13975-51DB-1A4E-8DC5-8771160AE4A0}" destId="{A7A72D7A-A819-0342-AA3A-39D4E68E93B7}" srcOrd="9" destOrd="0" presId="urn:microsoft.com/office/officeart/2005/8/layout/radial1"/>
    <dgm:cxn modelId="{1A75B729-CF74-9A45-B349-A12B576EA713}" type="presParOf" srcId="{A7A72D7A-A819-0342-AA3A-39D4E68E93B7}" destId="{E58A6947-1EB2-DA48-BF9C-EFE062A0CFDB}" srcOrd="0" destOrd="0" presId="urn:microsoft.com/office/officeart/2005/8/layout/radial1"/>
    <dgm:cxn modelId="{8977793A-720A-6B49-8878-F384690C668C}" type="presParOf" srcId="{4BB13975-51DB-1A4E-8DC5-8771160AE4A0}" destId="{98CE99C7-F39A-1941-B0F4-31716D8A5138}" srcOrd="10" destOrd="0" presId="urn:microsoft.com/office/officeart/2005/8/layout/radial1"/>
    <dgm:cxn modelId="{181F2FD2-292F-DD44-8750-466B9C9CDDB5}" type="presParOf" srcId="{4BB13975-51DB-1A4E-8DC5-8771160AE4A0}" destId="{5A343CCC-00F8-4F43-AFDB-8946A1D5AF04}" srcOrd="11" destOrd="0" presId="urn:microsoft.com/office/officeart/2005/8/layout/radial1"/>
    <dgm:cxn modelId="{756BC1D7-0237-7B46-B4D6-D60E4F650EE5}" type="presParOf" srcId="{5A343CCC-00F8-4F43-AFDB-8946A1D5AF04}" destId="{79C4040E-363F-DE47-8E11-483852A9E3D5}" srcOrd="0" destOrd="0" presId="urn:microsoft.com/office/officeart/2005/8/layout/radial1"/>
    <dgm:cxn modelId="{73F3BC83-8B98-0C44-A84A-D621FE34BC8E}" type="presParOf" srcId="{4BB13975-51DB-1A4E-8DC5-8771160AE4A0}" destId="{36AD46A4-CEE2-044F-9330-307D1718DF6A}" srcOrd="12" destOrd="0" presId="urn:microsoft.com/office/officeart/2005/8/layout/radial1"/>
    <dgm:cxn modelId="{1F94546B-814E-604A-AC61-737320956E2A}" type="presParOf" srcId="{4BB13975-51DB-1A4E-8DC5-8771160AE4A0}" destId="{1E6E432E-FE09-1F47-91D0-A465961E45E7}" srcOrd="13" destOrd="0" presId="urn:microsoft.com/office/officeart/2005/8/layout/radial1"/>
    <dgm:cxn modelId="{3FBE9764-1F20-0842-998F-851F1AD7CB63}" type="presParOf" srcId="{1E6E432E-FE09-1F47-91D0-A465961E45E7}" destId="{76B7E861-8CEE-DD49-A85E-F5829482A7BC}" srcOrd="0" destOrd="0" presId="urn:microsoft.com/office/officeart/2005/8/layout/radial1"/>
    <dgm:cxn modelId="{66A5E570-AA0C-9741-B019-FB42D4A25021}" type="presParOf" srcId="{4BB13975-51DB-1A4E-8DC5-8771160AE4A0}" destId="{F38F34EE-5A65-B04A-848C-D1F470016896}" srcOrd="14" destOrd="0" presId="urn:microsoft.com/office/officeart/2005/8/layout/radial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B4D3D1-25CB-42D8-A42A-1AB46E62D00E}" type="doc">
      <dgm:prSet loTypeId="urn:microsoft.com/office/officeart/2005/8/layout/cycle3" loCatId="cycle" qsTypeId="urn:microsoft.com/office/officeart/2005/8/quickstyle/simple1" qsCatId="simple" csTypeId="urn:microsoft.com/office/officeart/2005/8/colors/accent4_2" csCatId="accent4" phldr="1"/>
      <dgm:spPr/>
      <dgm:t>
        <a:bodyPr/>
        <a:lstStyle/>
        <a:p>
          <a:endParaRPr lang="en-US"/>
        </a:p>
      </dgm:t>
    </dgm:pt>
    <dgm:pt modelId="{99D2E604-5722-4027-A75F-471008D1A35D}">
      <dgm:prSet phldrT="[Text]" custT="1"/>
      <dgm:spPr/>
      <dgm:t>
        <a:bodyPr/>
        <a:lstStyle/>
        <a:p>
          <a:r>
            <a:rPr lang="en-US" sz="1400">
              <a:solidFill>
                <a:schemeClr val="tx1"/>
              </a:solidFill>
            </a:rPr>
            <a:t>Update</a:t>
          </a:r>
        </a:p>
      </dgm:t>
    </dgm:pt>
    <dgm:pt modelId="{C73C0B8B-1EBF-4786-AF2C-471B9FC0718B}" type="parTrans" cxnId="{AF422407-37E9-4420-9FBF-8715DA68A448}">
      <dgm:prSet/>
      <dgm:spPr/>
      <dgm:t>
        <a:bodyPr/>
        <a:lstStyle/>
        <a:p>
          <a:endParaRPr lang="en-US" sz="1400">
            <a:solidFill>
              <a:schemeClr val="tx1"/>
            </a:solidFill>
          </a:endParaRPr>
        </a:p>
      </dgm:t>
    </dgm:pt>
    <dgm:pt modelId="{69257D8E-0FB5-43EE-9CE9-E22F4357955A}" type="sibTrans" cxnId="{AF422407-37E9-4420-9FBF-8715DA68A448}">
      <dgm:prSet/>
      <dgm:spPr/>
      <dgm:t>
        <a:bodyPr/>
        <a:lstStyle/>
        <a:p>
          <a:endParaRPr lang="en-US" sz="1400">
            <a:solidFill>
              <a:schemeClr val="tx1"/>
            </a:solidFill>
          </a:endParaRPr>
        </a:p>
      </dgm:t>
    </dgm:pt>
    <dgm:pt modelId="{B040C22E-F814-438D-B726-B50636CA74F9}">
      <dgm:prSet phldrT="[Text]" custT="1"/>
      <dgm:spPr/>
      <dgm:t>
        <a:bodyPr/>
        <a:lstStyle/>
        <a:p>
          <a:r>
            <a:rPr lang="en-US" sz="1400">
              <a:solidFill>
                <a:schemeClr val="tx1"/>
              </a:solidFill>
            </a:rPr>
            <a:t>Protect</a:t>
          </a:r>
        </a:p>
      </dgm:t>
    </dgm:pt>
    <dgm:pt modelId="{2004389E-555C-44B9-AE42-EC382484423B}" type="parTrans" cxnId="{1F37F576-BA3C-40BB-9F7E-937E72BAB606}">
      <dgm:prSet/>
      <dgm:spPr/>
      <dgm:t>
        <a:bodyPr/>
        <a:lstStyle/>
        <a:p>
          <a:endParaRPr lang="en-US" sz="1400">
            <a:solidFill>
              <a:schemeClr val="tx1"/>
            </a:solidFill>
          </a:endParaRPr>
        </a:p>
      </dgm:t>
    </dgm:pt>
    <dgm:pt modelId="{73AC3BEA-C5FD-4D71-988A-BC5FCC32AD9D}" type="sibTrans" cxnId="{1F37F576-BA3C-40BB-9F7E-937E72BAB606}">
      <dgm:prSet/>
      <dgm:spPr/>
      <dgm:t>
        <a:bodyPr/>
        <a:lstStyle/>
        <a:p>
          <a:endParaRPr lang="en-US" sz="1400">
            <a:solidFill>
              <a:schemeClr val="tx1"/>
            </a:solidFill>
          </a:endParaRPr>
        </a:p>
      </dgm:t>
    </dgm:pt>
    <dgm:pt modelId="{84F6FBA9-CF4A-4EB7-AB0A-8D38B9FC16DF}">
      <dgm:prSet phldrT="[Text]" custT="1"/>
      <dgm:spPr/>
      <dgm:t>
        <a:bodyPr/>
        <a:lstStyle/>
        <a:p>
          <a:r>
            <a:rPr lang="en-US" sz="1400">
              <a:solidFill>
                <a:schemeClr val="tx1"/>
              </a:solidFill>
            </a:rPr>
            <a:t>Remove</a:t>
          </a:r>
        </a:p>
      </dgm:t>
    </dgm:pt>
    <dgm:pt modelId="{3F1E00FA-B2B8-4AAD-B932-903A67F3B3AF}" type="parTrans" cxnId="{B684EAD1-45E6-4A7B-A72E-60493B18A962}">
      <dgm:prSet/>
      <dgm:spPr/>
      <dgm:t>
        <a:bodyPr/>
        <a:lstStyle/>
        <a:p>
          <a:endParaRPr lang="en-US" sz="1400">
            <a:solidFill>
              <a:schemeClr val="tx1"/>
            </a:solidFill>
          </a:endParaRPr>
        </a:p>
      </dgm:t>
    </dgm:pt>
    <dgm:pt modelId="{3BD07AF7-BD53-499A-A255-8E4B80B75EF4}" type="sibTrans" cxnId="{B684EAD1-45E6-4A7B-A72E-60493B18A962}">
      <dgm:prSet/>
      <dgm:spPr/>
      <dgm:t>
        <a:bodyPr/>
        <a:lstStyle/>
        <a:p>
          <a:endParaRPr lang="en-US" sz="1400">
            <a:solidFill>
              <a:schemeClr val="tx1"/>
            </a:solidFill>
          </a:endParaRPr>
        </a:p>
      </dgm:t>
    </dgm:pt>
    <dgm:pt modelId="{1F992977-EFA5-40C1-BD50-A37EAFE0E428}">
      <dgm:prSet phldrT="[Text]" custT="1"/>
      <dgm:spPr/>
      <dgm:t>
        <a:bodyPr/>
        <a:lstStyle/>
        <a:p>
          <a:r>
            <a:rPr lang="en-US" sz="1400">
              <a:solidFill>
                <a:schemeClr val="tx1"/>
              </a:solidFill>
            </a:rPr>
            <a:t>Monitor</a:t>
          </a:r>
        </a:p>
      </dgm:t>
    </dgm:pt>
    <dgm:pt modelId="{1413C230-BDDD-4019-BBE5-D17FB88BA035}" type="parTrans" cxnId="{8F632716-737E-4B8C-8FE4-F6BD2FCFD522}">
      <dgm:prSet/>
      <dgm:spPr/>
      <dgm:t>
        <a:bodyPr/>
        <a:lstStyle/>
        <a:p>
          <a:endParaRPr lang="en-US" sz="1400"/>
        </a:p>
      </dgm:t>
    </dgm:pt>
    <dgm:pt modelId="{CA2DBC42-D188-48D0-9764-8B70BD1F7689}" type="sibTrans" cxnId="{8F632716-737E-4B8C-8FE4-F6BD2FCFD522}">
      <dgm:prSet/>
      <dgm:spPr/>
      <dgm:t>
        <a:bodyPr/>
        <a:lstStyle/>
        <a:p>
          <a:endParaRPr lang="en-US" sz="1400"/>
        </a:p>
      </dgm:t>
    </dgm:pt>
    <dgm:pt modelId="{BEAA8270-2871-415D-B34E-455BF435C65E}" type="pres">
      <dgm:prSet presAssocID="{4AB4D3D1-25CB-42D8-A42A-1AB46E62D00E}" presName="Name0" presStyleCnt="0">
        <dgm:presLayoutVars>
          <dgm:dir/>
          <dgm:resizeHandles val="exact"/>
        </dgm:presLayoutVars>
      </dgm:prSet>
      <dgm:spPr/>
    </dgm:pt>
    <dgm:pt modelId="{59A1E894-C0AF-4714-A7AA-AADDAB704435}" type="pres">
      <dgm:prSet presAssocID="{4AB4D3D1-25CB-42D8-A42A-1AB46E62D00E}" presName="cycle" presStyleCnt="0"/>
      <dgm:spPr/>
    </dgm:pt>
    <dgm:pt modelId="{A8553438-F96A-48E2-A0DF-81D458B02CC5}" type="pres">
      <dgm:prSet presAssocID="{99D2E604-5722-4027-A75F-471008D1A35D}" presName="nodeFirstNode" presStyleLbl="node1" presStyleIdx="0" presStyleCnt="4">
        <dgm:presLayoutVars>
          <dgm:bulletEnabled val="1"/>
        </dgm:presLayoutVars>
      </dgm:prSet>
      <dgm:spPr/>
    </dgm:pt>
    <dgm:pt modelId="{1FDB1368-77E5-4B23-B381-ABE02C9363F2}" type="pres">
      <dgm:prSet presAssocID="{69257D8E-0FB5-43EE-9CE9-E22F4357955A}" presName="sibTransFirstNode" presStyleLbl="bgShp" presStyleIdx="0" presStyleCnt="1"/>
      <dgm:spPr/>
    </dgm:pt>
    <dgm:pt modelId="{E971EFFF-298A-4738-BB71-516ED09BB169}" type="pres">
      <dgm:prSet presAssocID="{B040C22E-F814-438D-B726-B50636CA74F9}" presName="nodeFollowingNodes" presStyleLbl="node1" presStyleIdx="1" presStyleCnt="4">
        <dgm:presLayoutVars>
          <dgm:bulletEnabled val="1"/>
        </dgm:presLayoutVars>
      </dgm:prSet>
      <dgm:spPr/>
    </dgm:pt>
    <dgm:pt modelId="{F15DEDCC-36B7-48A7-BA28-62B31E8E58CD}" type="pres">
      <dgm:prSet presAssocID="{84F6FBA9-CF4A-4EB7-AB0A-8D38B9FC16DF}" presName="nodeFollowingNodes" presStyleLbl="node1" presStyleIdx="2" presStyleCnt="4">
        <dgm:presLayoutVars>
          <dgm:bulletEnabled val="1"/>
        </dgm:presLayoutVars>
      </dgm:prSet>
      <dgm:spPr/>
    </dgm:pt>
    <dgm:pt modelId="{2A76AF73-7AF7-4376-A702-3C198C750E1C}" type="pres">
      <dgm:prSet presAssocID="{1F992977-EFA5-40C1-BD50-A37EAFE0E428}" presName="nodeFollowingNodes" presStyleLbl="node1" presStyleIdx="3" presStyleCnt="4">
        <dgm:presLayoutVars>
          <dgm:bulletEnabled val="1"/>
        </dgm:presLayoutVars>
      </dgm:prSet>
      <dgm:spPr/>
    </dgm:pt>
  </dgm:ptLst>
  <dgm:cxnLst>
    <dgm:cxn modelId="{AF422407-37E9-4420-9FBF-8715DA68A448}" srcId="{4AB4D3D1-25CB-42D8-A42A-1AB46E62D00E}" destId="{99D2E604-5722-4027-A75F-471008D1A35D}" srcOrd="0" destOrd="0" parTransId="{C73C0B8B-1EBF-4786-AF2C-471B9FC0718B}" sibTransId="{69257D8E-0FB5-43EE-9CE9-E22F4357955A}"/>
    <dgm:cxn modelId="{8F632716-737E-4B8C-8FE4-F6BD2FCFD522}" srcId="{4AB4D3D1-25CB-42D8-A42A-1AB46E62D00E}" destId="{1F992977-EFA5-40C1-BD50-A37EAFE0E428}" srcOrd="3" destOrd="0" parTransId="{1413C230-BDDD-4019-BBE5-D17FB88BA035}" sibTransId="{CA2DBC42-D188-48D0-9764-8B70BD1F7689}"/>
    <dgm:cxn modelId="{D9425322-D5C9-40E2-B438-BD14D649F850}" type="presOf" srcId="{84F6FBA9-CF4A-4EB7-AB0A-8D38B9FC16DF}" destId="{F15DEDCC-36B7-48A7-BA28-62B31E8E58CD}" srcOrd="0" destOrd="0" presId="urn:microsoft.com/office/officeart/2005/8/layout/cycle3"/>
    <dgm:cxn modelId="{4ED3C046-6B89-4CD0-BDF8-5D83AA17B6BF}" type="presOf" srcId="{1F992977-EFA5-40C1-BD50-A37EAFE0E428}" destId="{2A76AF73-7AF7-4376-A702-3C198C750E1C}" srcOrd="0" destOrd="0" presId="urn:microsoft.com/office/officeart/2005/8/layout/cycle3"/>
    <dgm:cxn modelId="{8EE92C4F-24EC-4352-93DE-30883B9CB4D7}" type="presOf" srcId="{B040C22E-F814-438D-B726-B50636CA74F9}" destId="{E971EFFF-298A-4738-BB71-516ED09BB169}" srcOrd="0" destOrd="0" presId="urn:microsoft.com/office/officeart/2005/8/layout/cycle3"/>
    <dgm:cxn modelId="{1F37F576-BA3C-40BB-9F7E-937E72BAB606}" srcId="{4AB4D3D1-25CB-42D8-A42A-1AB46E62D00E}" destId="{B040C22E-F814-438D-B726-B50636CA74F9}" srcOrd="1" destOrd="0" parTransId="{2004389E-555C-44B9-AE42-EC382484423B}" sibTransId="{73AC3BEA-C5FD-4D71-988A-BC5FCC32AD9D}"/>
    <dgm:cxn modelId="{FCF2788A-2A84-4678-A965-D296F7016AC9}" type="presOf" srcId="{69257D8E-0FB5-43EE-9CE9-E22F4357955A}" destId="{1FDB1368-77E5-4B23-B381-ABE02C9363F2}" srcOrd="0" destOrd="0" presId="urn:microsoft.com/office/officeart/2005/8/layout/cycle3"/>
    <dgm:cxn modelId="{B684EAD1-45E6-4A7B-A72E-60493B18A962}" srcId="{4AB4D3D1-25CB-42D8-A42A-1AB46E62D00E}" destId="{84F6FBA9-CF4A-4EB7-AB0A-8D38B9FC16DF}" srcOrd="2" destOrd="0" parTransId="{3F1E00FA-B2B8-4AAD-B932-903A67F3B3AF}" sibTransId="{3BD07AF7-BD53-499A-A255-8E4B80B75EF4}"/>
    <dgm:cxn modelId="{3E5FA3EC-9626-4A68-84E3-16153511483F}" type="presOf" srcId="{99D2E604-5722-4027-A75F-471008D1A35D}" destId="{A8553438-F96A-48E2-A0DF-81D458B02CC5}" srcOrd="0" destOrd="0" presId="urn:microsoft.com/office/officeart/2005/8/layout/cycle3"/>
    <dgm:cxn modelId="{EA2738F5-98F0-4383-8CE4-D1344D239280}" type="presOf" srcId="{4AB4D3D1-25CB-42D8-A42A-1AB46E62D00E}" destId="{BEAA8270-2871-415D-B34E-455BF435C65E}" srcOrd="0" destOrd="0" presId="urn:microsoft.com/office/officeart/2005/8/layout/cycle3"/>
    <dgm:cxn modelId="{5E54672E-7ADD-4B38-B25A-6BCBA8052FC1}" type="presParOf" srcId="{BEAA8270-2871-415D-B34E-455BF435C65E}" destId="{59A1E894-C0AF-4714-A7AA-AADDAB704435}" srcOrd="0" destOrd="0" presId="urn:microsoft.com/office/officeart/2005/8/layout/cycle3"/>
    <dgm:cxn modelId="{C3178935-3B36-4105-9671-CC61428C7C2B}" type="presParOf" srcId="{59A1E894-C0AF-4714-A7AA-AADDAB704435}" destId="{A8553438-F96A-48E2-A0DF-81D458B02CC5}" srcOrd="0" destOrd="0" presId="urn:microsoft.com/office/officeart/2005/8/layout/cycle3"/>
    <dgm:cxn modelId="{52BF0842-79B0-4E90-9C52-82DFD8E01899}" type="presParOf" srcId="{59A1E894-C0AF-4714-A7AA-AADDAB704435}" destId="{1FDB1368-77E5-4B23-B381-ABE02C9363F2}" srcOrd="1" destOrd="0" presId="urn:microsoft.com/office/officeart/2005/8/layout/cycle3"/>
    <dgm:cxn modelId="{8308FFA5-2BEA-4471-BF92-C769D9B23DA6}" type="presParOf" srcId="{59A1E894-C0AF-4714-A7AA-AADDAB704435}" destId="{E971EFFF-298A-4738-BB71-516ED09BB169}" srcOrd="2" destOrd="0" presId="urn:microsoft.com/office/officeart/2005/8/layout/cycle3"/>
    <dgm:cxn modelId="{26AFD4A5-0235-4D08-93AD-47F9DBC8454C}" type="presParOf" srcId="{59A1E894-C0AF-4714-A7AA-AADDAB704435}" destId="{F15DEDCC-36B7-48A7-BA28-62B31E8E58CD}" srcOrd="3" destOrd="0" presId="urn:microsoft.com/office/officeart/2005/8/layout/cycle3"/>
    <dgm:cxn modelId="{9FB4F00C-9480-4FC0-84FD-38469D545A60}" type="presParOf" srcId="{59A1E894-C0AF-4714-A7AA-AADDAB704435}" destId="{2A76AF73-7AF7-4376-A702-3C198C750E1C}"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B4D3D1-25CB-42D8-A42A-1AB46E62D00E}" type="doc">
      <dgm:prSet loTypeId="urn:microsoft.com/office/officeart/2005/8/layout/cycle3" loCatId="cycle" qsTypeId="urn:microsoft.com/office/officeart/2005/8/quickstyle/simple1" qsCatId="simple" csTypeId="urn:microsoft.com/office/officeart/2005/8/colors/accent4_2" csCatId="accent4" phldr="1"/>
      <dgm:spPr/>
      <dgm:t>
        <a:bodyPr/>
        <a:lstStyle/>
        <a:p>
          <a:endParaRPr lang="en-US"/>
        </a:p>
      </dgm:t>
    </dgm:pt>
    <dgm:pt modelId="{99D2E604-5722-4027-A75F-471008D1A35D}">
      <dgm:prSet phldrT="[Text]" custT="1"/>
      <dgm:spPr/>
      <dgm:t>
        <a:bodyPr/>
        <a:lstStyle/>
        <a:p>
          <a:r>
            <a:rPr lang="en-US" sz="1400">
              <a:solidFill>
                <a:schemeClr val="tx1"/>
              </a:solidFill>
            </a:rPr>
            <a:t>Assess</a:t>
          </a:r>
        </a:p>
      </dgm:t>
    </dgm:pt>
    <dgm:pt modelId="{C73C0B8B-1EBF-4786-AF2C-471B9FC0718B}" type="parTrans" cxnId="{AF422407-37E9-4420-9FBF-8715DA68A448}">
      <dgm:prSet/>
      <dgm:spPr/>
      <dgm:t>
        <a:bodyPr/>
        <a:lstStyle/>
        <a:p>
          <a:endParaRPr lang="en-US" sz="1400">
            <a:solidFill>
              <a:schemeClr val="tx1"/>
            </a:solidFill>
          </a:endParaRPr>
        </a:p>
      </dgm:t>
    </dgm:pt>
    <dgm:pt modelId="{69257D8E-0FB5-43EE-9CE9-E22F4357955A}" type="sibTrans" cxnId="{AF422407-37E9-4420-9FBF-8715DA68A448}">
      <dgm:prSet/>
      <dgm:spPr/>
      <dgm:t>
        <a:bodyPr/>
        <a:lstStyle/>
        <a:p>
          <a:endParaRPr lang="en-US" sz="1400">
            <a:solidFill>
              <a:schemeClr val="tx1"/>
            </a:solidFill>
          </a:endParaRPr>
        </a:p>
      </dgm:t>
    </dgm:pt>
    <dgm:pt modelId="{2DAA97BA-8596-4F55-9E71-5D78674D3B66}">
      <dgm:prSet phldrT="[Text]" custT="1"/>
      <dgm:spPr/>
      <dgm:t>
        <a:bodyPr/>
        <a:lstStyle/>
        <a:p>
          <a:r>
            <a:rPr lang="en-US" sz="1400">
              <a:solidFill>
                <a:schemeClr val="tx1"/>
              </a:solidFill>
            </a:rPr>
            <a:t>Manage</a:t>
          </a:r>
        </a:p>
      </dgm:t>
    </dgm:pt>
    <dgm:pt modelId="{97C0AD35-1D37-43A0-890A-C76195E875FD}" type="parTrans" cxnId="{35155F25-64EB-4A29-88BE-E67C08560C6D}">
      <dgm:prSet/>
      <dgm:spPr/>
      <dgm:t>
        <a:bodyPr/>
        <a:lstStyle/>
        <a:p>
          <a:endParaRPr lang="en-US"/>
        </a:p>
      </dgm:t>
    </dgm:pt>
    <dgm:pt modelId="{E83E4D29-35B6-4669-B3AF-6F5921930DDB}" type="sibTrans" cxnId="{35155F25-64EB-4A29-88BE-E67C08560C6D}">
      <dgm:prSet/>
      <dgm:spPr/>
      <dgm:t>
        <a:bodyPr/>
        <a:lstStyle/>
        <a:p>
          <a:endParaRPr lang="en-US"/>
        </a:p>
      </dgm:t>
    </dgm:pt>
    <dgm:pt modelId="{1CC468CF-300E-4925-840B-8D1F0E565AE1}">
      <dgm:prSet phldrT="[Text]" custT="1"/>
      <dgm:spPr/>
      <dgm:t>
        <a:bodyPr/>
        <a:lstStyle/>
        <a:p>
          <a:r>
            <a:rPr lang="en-US" sz="1400">
              <a:solidFill>
                <a:schemeClr val="tx1"/>
              </a:solidFill>
            </a:rPr>
            <a:t>Enforce</a:t>
          </a:r>
        </a:p>
      </dgm:t>
    </dgm:pt>
    <dgm:pt modelId="{9AE941B1-92A6-4DA7-8312-B79F749018BB}" type="parTrans" cxnId="{0958CAEB-DF97-4722-9763-F019B269D6B4}">
      <dgm:prSet/>
      <dgm:spPr/>
      <dgm:t>
        <a:bodyPr/>
        <a:lstStyle/>
        <a:p>
          <a:endParaRPr lang="en-US"/>
        </a:p>
      </dgm:t>
    </dgm:pt>
    <dgm:pt modelId="{2D3E8F96-F2DC-4307-90CD-BD6202B42504}" type="sibTrans" cxnId="{0958CAEB-DF97-4722-9763-F019B269D6B4}">
      <dgm:prSet/>
      <dgm:spPr/>
      <dgm:t>
        <a:bodyPr/>
        <a:lstStyle/>
        <a:p>
          <a:endParaRPr lang="en-US"/>
        </a:p>
      </dgm:t>
    </dgm:pt>
    <dgm:pt modelId="{BEAA8270-2871-415D-B34E-455BF435C65E}" type="pres">
      <dgm:prSet presAssocID="{4AB4D3D1-25CB-42D8-A42A-1AB46E62D00E}" presName="Name0" presStyleCnt="0">
        <dgm:presLayoutVars>
          <dgm:dir/>
          <dgm:resizeHandles val="exact"/>
        </dgm:presLayoutVars>
      </dgm:prSet>
      <dgm:spPr/>
    </dgm:pt>
    <dgm:pt modelId="{1C8783CE-27B2-4005-8462-E4DA065CACC5}" type="pres">
      <dgm:prSet presAssocID="{4AB4D3D1-25CB-42D8-A42A-1AB46E62D00E}" presName="cycle" presStyleCnt="0"/>
      <dgm:spPr/>
    </dgm:pt>
    <dgm:pt modelId="{56809E8D-CC4D-4F4E-8D73-F7BD9A1C9546}" type="pres">
      <dgm:prSet presAssocID="{99D2E604-5722-4027-A75F-471008D1A35D}" presName="nodeFirstNode" presStyleLbl="node1" presStyleIdx="0" presStyleCnt="3">
        <dgm:presLayoutVars>
          <dgm:bulletEnabled val="1"/>
        </dgm:presLayoutVars>
      </dgm:prSet>
      <dgm:spPr/>
    </dgm:pt>
    <dgm:pt modelId="{D1178827-93C6-4B8B-8E15-C0D34934FE4D}" type="pres">
      <dgm:prSet presAssocID="{69257D8E-0FB5-43EE-9CE9-E22F4357955A}" presName="sibTransFirstNode" presStyleLbl="bgShp" presStyleIdx="0" presStyleCnt="1"/>
      <dgm:spPr/>
    </dgm:pt>
    <dgm:pt modelId="{2B555867-CBB3-44CC-89A1-A249968DDBB0}" type="pres">
      <dgm:prSet presAssocID="{2DAA97BA-8596-4F55-9E71-5D78674D3B66}" presName="nodeFollowingNodes" presStyleLbl="node1" presStyleIdx="1" presStyleCnt="3">
        <dgm:presLayoutVars>
          <dgm:bulletEnabled val="1"/>
        </dgm:presLayoutVars>
      </dgm:prSet>
      <dgm:spPr/>
    </dgm:pt>
    <dgm:pt modelId="{600F1C42-BE86-496D-985A-30A8A242DBCE}" type="pres">
      <dgm:prSet presAssocID="{1CC468CF-300E-4925-840B-8D1F0E565AE1}" presName="nodeFollowingNodes" presStyleLbl="node1" presStyleIdx="2" presStyleCnt="3">
        <dgm:presLayoutVars>
          <dgm:bulletEnabled val="1"/>
        </dgm:presLayoutVars>
      </dgm:prSet>
      <dgm:spPr/>
    </dgm:pt>
  </dgm:ptLst>
  <dgm:cxnLst>
    <dgm:cxn modelId="{AF422407-37E9-4420-9FBF-8715DA68A448}" srcId="{4AB4D3D1-25CB-42D8-A42A-1AB46E62D00E}" destId="{99D2E604-5722-4027-A75F-471008D1A35D}" srcOrd="0" destOrd="0" parTransId="{C73C0B8B-1EBF-4786-AF2C-471B9FC0718B}" sibTransId="{69257D8E-0FB5-43EE-9CE9-E22F4357955A}"/>
    <dgm:cxn modelId="{23404610-A6A3-45B6-ADC2-BE2A0798FE5A}" type="presOf" srcId="{1CC468CF-300E-4925-840B-8D1F0E565AE1}" destId="{600F1C42-BE86-496D-985A-30A8A242DBCE}" srcOrd="0" destOrd="0" presId="urn:microsoft.com/office/officeart/2005/8/layout/cycle3"/>
    <dgm:cxn modelId="{35155F25-64EB-4A29-88BE-E67C08560C6D}" srcId="{4AB4D3D1-25CB-42D8-A42A-1AB46E62D00E}" destId="{2DAA97BA-8596-4F55-9E71-5D78674D3B66}" srcOrd="1" destOrd="0" parTransId="{97C0AD35-1D37-43A0-890A-C76195E875FD}" sibTransId="{E83E4D29-35B6-4669-B3AF-6F5921930DDB}"/>
    <dgm:cxn modelId="{5F67598A-848F-4022-89DC-78BBA4046CED}" type="presOf" srcId="{99D2E604-5722-4027-A75F-471008D1A35D}" destId="{56809E8D-CC4D-4F4E-8D73-F7BD9A1C9546}" srcOrd="0" destOrd="0" presId="urn:microsoft.com/office/officeart/2005/8/layout/cycle3"/>
    <dgm:cxn modelId="{A7DA43C3-30C3-469B-B778-B72C10C08FCB}" type="presOf" srcId="{2DAA97BA-8596-4F55-9E71-5D78674D3B66}" destId="{2B555867-CBB3-44CC-89A1-A249968DDBB0}" srcOrd="0" destOrd="0" presId="urn:microsoft.com/office/officeart/2005/8/layout/cycle3"/>
    <dgm:cxn modelId="{8AA504D1-F4F0-4DFF-826B-029D5FB4D3ED}" type="presOf" srcId="{69257D8E-0FB5-43EE-9CE9-E22F4357955A}" destId="{D1178827-93C6-4B8B-8E15-C0D34934FE4D}" srcOrd="0" destOrd="0" presId="urn:microsoft.com/office/officeart/2005/8/layout/cycle3"/>
    <dgm:cxn modelId="{0958CAEB-DF97-4722-9763-F019B269D6B4}" srcId="{4AB4D3D1-25CB-42D8-A42A-1AB46E62D00E}" destId="{1CC468CF-300E-4925-840B-8D1F0E565AE1}" srcOrd="2" destOrd="0" parTransId="{9AE941B1-92A6-4DA7-8312-B79F749018BB}" sibTransId="{2D3E8F96-F2DC-4307-90CD-BD6202B42504}"/>
    <dgm:cxn modelId="{EA2738F5-98F0-4383-8CE4-D1344D239280}" type="presOf" srcId="{4AB4D3D1-25CB-42D8-A42A-1AB46E62D00E}" destId="{BEAA8270-2871-415D-B34E-455BF435C65E}" srcOrd="0" destOrd="0" presId="urn:microsoft.com/office/officeart/2005/8/layout/cycle3"/>
    <dgm:cxn modelId="{BA5FBAF8-7DEC-4C27-95D1-1F0A87B5B423}" type="presParOf" srcId="{BEAA8270-2871-415D-B34E-455BF435C65E}" destId="{1C8783CE-27B2-4005-8462-E4DA065CACC5}" srcOrd="0" destOrd="0" presId="urn:microsoft.com/office/officeart/2005/8/layout/cycle3"/>
    <dgm:cxn modelId="{1DF51038-8DF1-4A7A-9419-1EA29BCF4AD6}" type="presParOf" srcId="{1C8783CE-27B2-4005-8462-E4DA065CACC5}" destId="{56809E8D-CC4D-4F4E-8D73-F7BD9A1C9546}" srcOrd="0" destOrd="0" presId="urn:microsoft.com/office/officeart/2005/8/layout/cycle3"/>
    <dgm:cxn modelId="{CB53C06D-DA22-41B0-9ADA-39BC158B059A}" type="presParOf" srcId="{1C8783CE-27B2-4005-8462-E4DA065CACC5}" destId="{D1178827-93C6-4B8B-8E15-C0D34934FE4D}" srcOrd="1" destOrd="0" presId="urn:microsoft.com/office/officeart/2005/8/layout/cycle3"/>
    <dgm:cxn modelId="{B2FCF364-C59A-4902-B327-525502A4FDB0}" type="presParOf" srcId="{1C8783CE-27B2-4005-8462-E4DA065CACC5}" destId="{2B555867-CBB3-44CC-89A1-A249968DDBB0}" srcOrd="2" destOrd="0" presId="urn:microsoft.com/office/officeart/2005/8/layout/cycle3"/>
    <dgm:cxn modelId="{AE74A6E0-B8CB-46E9-A3C3-15A6EDBAF111}" type="presParOf" srcId="{1C8783CE-27B2-4005-8462-E4DA065CACC5}" destId="{600F1C42-BE86-496D-985A-30A8A242DBCE}"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B4D3D1-25CB-42D8-A42A-1AB46E62D00E}" type="doc">
      <dgm:prSet loTypeId="urn:microsoft.com/office/officeart/2005/8/layout/cycle3" loCatId="cycle" qsTypeId="urn:microsoft.com/office/officeart/2005/8/quickstyle/simple1" qsCatId="simple" csTypeId="urn:microsoft.com/office/officeart/2005/8/colors/accent4_2" csCatId="accent4" phldr="1"/>
      <dgm:spPr/>
      <dgm:t>
        <a:bodyPr/>
        <a:lstStyle/>
        <a:p>
          <a:endParaRPr lang="en-US"/>
        </a:p>
      </dgm:t>
    </dgm:pt>
    <dgm:pt modelId="{99D2E604-5722-4027-A75F-471008D1A35D}">
      <dgm:prSet phldrT="[Text]" custT="1"/>
      <dgm:spPr/>
      <dgm:t>
        <a:bodyPr/>
        <a:lstStyle/>
        <a:p>
          <a:r>
            <a:rPr lang="en-US" sz="1400">
              <a:solidFill>
                <a:schemeClr val="tx1"/>
              </a:solidFill>
            </a:rPr>
            <a:t>Identification</a:t>
          </a:r>
        </a:p>
      </dgm:t>
    </dgm:pt>
    <dgm:pt modelId="{C73C0B8B-1EBF-4786-AF2C-471B9FC0718B}" type="parTrans" cxnId="{AF422407-37E9-4420-9FBF-8715DA68A448}">
      <dgm:prSet/>
      <dgm:spPr/>
      <dgm:t>
        <a:bodyPr/>
        <a:lstStyle/>
        <a:p>
          <a:endParaRPr lang="en-US" sz="1400">
            <a:solidFill>
              <a:schemeClr val="tx1"/>
            </a:solidFill>
          </a:endParaRPr>
        </a:p>
      </dgm:t>
    </dgm:pt>
    <dgm:pt modelId="{69257D8E-0FB5-43EE-9CE9-E22F4357955A}" type="sibTrans" cxnId="{AF422407-37E9-4420-9FBF-8715DA68A448}">
      <dgm:prSet/>
      <dgm:spPr/>
      <dgm:t>
        <a:bodyPr/>
        <a:lstStyle/>
        <a:p>
          <a:endParaRPr lang="en-US" sz="1400">
            <a:solidFill>
              <a:schemeClr val="tx1"/>
            </a:solidFill>
          </a:endParaRPr>
        </a:p>
      </dgm:t>
    </dgm:pt>
    <dgm:pt modelId="{B040C22E-F814-438D-B726-B50636CA74F9}">
      <dgm:prSet phldrT="[Text]" custT="1"/>
      <dgm:spPr/>
      <dgm:t>
        <a:bodyPr/>
        <a:lstStyle/>
        <a:p>
          <a:r>
            <a:rPr lang="en-US" sz="1400">
              <a:solidFill>
                <a:schemeClr val="tx1"/>
              </a:solidFill>
            </a:rPr>
            <a:t>Containment</a:t>
          </a:r>
        </a:p>
      </dgm:t>
    </dgm:pt>
    <dgm:pt modelId="{2004389E-555C-44B9-AE42-EC382484423B}" type="parTrans" cxnId="{1F37F576-BA3C-40BB-9F7E-937E72BAB606}">
      <dgm:prSet/>
      <dgm:spPr/>
      <dgm:t>
        <a:bodyPr/>
        <a:lstStyle/>
        <a:p>
          <a:endParaRPr lang="en-US" sz="1400">
            <a:solidFill>
              <a:schemeClr val="tx1"/>
            </a:solidFill>
          </a:endParaRPr>
        </a:p>
      </dgm:t>
    </dgm:pt>
    <dgm:pt modelId="{73AC3BEA-C5FD-4D71-988A-BC5FCC32AD9D}" type="sibTrans" cxnId="{1F37F576-BA3C-40BB-9F7E-937E72BAB606}">
      <dgm:prSet/>
      <dgm:spPr/>
      <dgm:t>
        <a:bodyPr/>
        <a:lstStyle/>
        <a:p>
          <a:endParaRPr lang="en-US" sz="1400">
            <a:solidFill>
              <a:schemeClr val="tx1"/>
            </a:solidFill>
          </a:endParaRPr>
        </a:p>
      </dgm:t>
    </dgm:pt>
    <dgm:pt modelId="{84F6FBA9-CF4A-4EB7-AB0A-8D38B9FC16DF}">
      <dgm:prSet phldrT="[Text]" custT="1"/>
      <dgm:spPr/>
      <dgm:t>
        <a:bodyPr/>
        <a:lstStyle/>
        <a:p>
          <a:r>
            <a:rPr lang="en-US" sz="1400">
              <a:solidFill>
                <a:schemeClr val="tx1"/>
              </a:solidFill>
            </a:rPr>
            <a:t>Resolution</a:t>
          </a:r>
        </a:p>
      </dgm:t>
    </dgm:pt>
    <dgm:pt modelId="{3F1E00FA-B2B8-4AAD-B932-903A67F3B3AF}" type="parTrans" cxnId="{B684EAD1-45E6-4A7B-A72E-60493B18A962}">
      <dgm:prSet/>
      <dgm:spPr/>
      <dgm:t>
        <a:bodyPr/>
        <a:lstStyle/>
        <a:p>
          <a:endParaRPr lang="en-US" sz="1400">
            <a:solidFill>
              <a:schemeClr val="tx1"/>
            </a:solidFill>
          </a:endParaRPr>
        </a:p>
      </dgm:t>
    </dgm:pt>
    <dgm:pt modelId="{3BD07AF7-BD53-499A-A255-8E4B80B75EF4}" type="sibTrans" cxnId="{B684EAD1-45E6-4A7B-A72E-60493B18A962}">
      <dgm:prSet/>
      <dgm:spPr/>
      <dgm:t>
        <a:bodyPr/>
        <a:lstStyle/>
        <a:p>
          <a:endParaRPr lang="en-US" sz="1400">
            <a:solidFill>
              <a:schemeClr val="tx1"/>
            </a:solidFill>
          </a:endParaRPr>
        </a:p>
      </dgm:t>
    </dgm:pt>
    <dgm:pt modelId="{CA089B6B-FCB5-45FE-A393-CB945D7ECF42}">
      <dgm:prSet phldrT="[Text]" custT="1"/>
      <dgm:spPr/>
      <dgm:t>
        <a:bodyPr/>
        <a:lstStyle/>
        <a:p>
          <a:r>
            <a:rPr lang="en-US" sz="1400">
              <a:solidFill>
                <a:schemeClr val="tx1"/>
              </a:solidFill>
            </a:rPr>
            <a:t>Follow-up</a:t>
          </a:r>
        </a:p>
      </dgm:t>
    </dgm:pt>
    <dgm:pt modelId="{64082C36-FC9E-4FFA-A26B-3A8464644FF9}" type="parTrans" cxnId="{CF68413F-B40E-4776-98C2-0D323161706D}">
      <dgm:prSet/>
      <dgm:spPr/>
      <dgm:t>
        <a:bodyPr/>
        <a:lstStyle/>
        <a:p>
          <a:endParaRPr lang="en-US" sz="1400">
            <a:solidFill>
              <a:schemeClr val="tx1"/>
            </a:solidFill>
          </a:endParaRPr>
        </a:p>
      </dgm:t>
    </dgm:pt>
    <dgm:pt modelId="{18DDEEEC-3BF2-40F0-B69E-8573E505ACDA}" type="sibTrans" cxnId="{CF68413F-B40E-4776-98C2-0D323161706D}">
      <dgm:prSet/>
      <dgm:spPr/>
      <dgm:t>
        <a:bodyPr/>
        <a:lstStyle/>
        <a:p>
          <a:endParaRPr lang="en-US" sz="1400">
            <a:solidFill>
              <a:schemeClr val="tx1"/>
            </a:solidFill>
          </a:endParaRPr>
        </a:p>
      </dgm:t>
    </dgm:pt>
    <dgm:pt modelId="{1F992977-EFA5-40C1-BD50-A37EAFE0E428}">
      <dgm:prSet phldrT="[Text]" custT="1"/>
      <dgm:spPr/>
      <dgm:t>
        <a:bodyPr/>
        <a:lstStyle/>
        <a:p>
          <a:r>
            <a:rPr lang="en-US" sz="1400">
              <a:solidFill>
                <a:schemeClr val="tx1"/>
              </a:solidFill>
            </a:rPr>
            <a:t>Recovery</a:t>
          </a:r>
        </a:p>
      </dgm:t>
    </dgm:pt>
    <dgm:pt modelId="{1413C230-BDDD-4019-BBE5-D17FB88BA035}" type="parTrans" cxnId="{8F632716-737E-4B8C-8FE4-F6BD2FCFD522}">
      <dgm:prSet/>
      <dgm:spPr/>
      <dgm:t>
        <a:bodyPr/>
        <a:lstStyle/>
        <a:p>
          <a:endParaRPr lang="en-US" sz="1400"/>
        </a:p>
      </dgm:t>
    </dgm:pt>
    <dgm:pt modelId="{CA2DBC42-D188-48D0-9764-8B70BD1F7689}" type="sibTrans" cxnId="{8F632716-737E-4B8C-8FE4-F6BD2FCFD522}">
      <dgm:prSet/>
      <dgm:spPr/>
      <dgm:t>
        <a:bodyPr/>
        <a:lstStyle/>
        <a:p>
          <a:endParaRPr lang="en-US" sz="1400"/>
        </a:p>
      </dgm:t>
    </dgm:pt>
    <dgm:pt modelId="{BEAA8270-2871-415D-B34E-455BF435C65E}" type="pres">
      <dgm:prSet presAssocID="{4AB4D3D1-25CB-42D8-A42A-1AB46E62D00E}" presName="Name0" presStyleCnt="0">
        <dgm:presLayoutVars>
          <dgm:dir/>
          <dgm:resizeHandles val="exact"/>
        </dgm:presLayoutVars>
      </dgm:prSet>
      <dgm:spPr/>
    </dgm:pt>
    <dgm:pt modelId="{59A1E894-C0AF-4714-A7AA-AADDAB704435}" type="pres">
      <dgm:prSet presAssocID="{4AB4D3D1-25CB-42D8-A42A-1AB46E62D00E}" presName="cycle" presStyleCnt="0"/>
      <dgm:spPr/>
    </dgm:pt>
    <dgm:pt modelId="{A8553438-F96A-48E2-A0DF-81D458B02CC5}" type="pres">
      <dgm:prSet presAssocID="{99D2E604-5722-4027-A75F-471008D1A35D}" presName="nodeFirstNode" presStyleLbl="node1" presStyleIdx="0" presStyleCnt="5">
        <dgm:presLayoutVars>
          <dgm:bulletEnabled val="1"/>
        </dgm:presLayoutVars>
      </dgm:prSet>
      <dgm:spPr/>
    </dgm:pt>
    <dgm:pt modelId="{1FDB1368-77E5-4B23-B381-ABE02C9363F2}" type="pres">
      <dgm:prSet presAssocID="{69257D8E-0FB5-43EE-9CE9-E22F4357955A}" presName="sibTransFirstNode" presStyleLbl="bgShp" presStyleIdx="0" presStyleCnt="1"/>
      <dgm:spPr/>
    </dgm:pt>
    <dgm:pt modelId="{E971EFFF-298A-4738-BB71-516ED09BB169}" type="pres">
      <dgm:prSet presAssocID="{B040C22E-F814-438D-B726-B50636CA74F9}" presName="nodeFollowingNodes" presStyleLbl="node1" presStyleIdx="1" presStyleCnt="5">
        <dgm:presLayoutVars>
          <dgm:bulletEnabled val="1"/>
        </dgm:presLayoutVars>
      </dgm:prSet>
      <dgm:spPr/>
    </dgm:pt>
    <dgm:pt modelId="{F15DEDCC-36B7-48A7-BA28-62B31E8E58CD}" type="pres">
      <dgm:prSet presAssocID="{84F6FBA9-CF4A-4EB7-AB0A-8D38B9FC16DF}" presName="nodeFollowingNodes" presStyleLbl="node1" presStyleIdx="2" presStyleCnt="5">
        <dgm:presLayoutVars>
          <dgm:bulletEnabled val="1"/>
        </dgm:presLayoutVars>
      </dgm:prSet>
      <dgm:spPr/>
    </dgm:pt>
    <dgm:pt modelId="{2A76AF73-7AF7-4376-A702-3C198C750E1C}" type="pres">
      <dgm:prSet presAssocID="{1F992977-EFA5-40C1-BD50-A37EAFE0E428}" presName="nodeFollowingNodes" presStyleLbl="node1" presStyleIdx="3" presStyleCnt="5">
        <dgm:presLayoutVars>
          <dgm:bulletEnabled val="1"/>
        </dgm:presLayoutVars>
      </dgm:prSet>
      <dgm:spPr/>
    </dgm:pt>
    <dgm:pt modelId="{9925740C-49A0-4652-BED4-11C287DF61D9}" type="pres">
      <dgm:prSet presAssocID="{CA089B6B-FCB5-45FE-A393-CB945D7ECF42}" presName="nodeFollowingNodes" presStyleLbl="node1" presStyleIdx="4" presStyleCnt="5">
        <dgm:presLayoutVars>
          <dgm:bulletEnabled val="1"/>
        </dgm:presLayoutVars>
      </dgm:prSet>
      <dgm:spPr/>
    </dgm:pt>
  </dgm:ptLst>
  <dgm:cxnLst>
    <dgm:cxn modelId="{AF422407-37E9-4420-9FBF-8715DA68A448}" srcId="{4AB4D3D1-25CB-42D8-A42A-1AB46E62D00E}" destId="{99D2E604-5722-4027-A75F-471008D1A35D}" srcOrd="0" destOrd="0" parTransId="{C73C0B8B-1EBF-4786-AF2C-471B9FC0718B}" sibTransId="{69257D8E-0FB5-43EE-9CE9-E22F4357955A}"/>
    <dgm:cxn modelId="{8F632716-737E-4B8C-8FE4-F6BD2FCFD522}" srcId="{4AB4D3D1-25CB-42D8-A42A-1AB46E62D00E}" destId="{1F992977-EFA5-40C1-BD50-A37EAFE0E428}" srcOrd="3" destOrd="0" parTransId="{1413C230-BDDD-4019-BBE5-D17FB88BA035}" sibTransId="{CA2DBC42-D188-48D0-9764-8B70BD1F7689}"/>
    <dgm:cxn modelId="{D9425322-D5C9-40E2-B438-BD14D649F850}" type="presOf" srcId="{84F6FBA9-CF4A-4EB7-AB0A-8D38B9FC16DF}" destId="{F15DEDCC-36B7-48A7-BA28-62B31E8E58CD}" srcOrd="0" destOrd="0" presId="urn:microsoft.com/office/officeart/2005/8/layout/cycle3"/>
    <dgm:cxn modelId="{CF68413F-B40E-4776-98C2-0D323161706D}" srcId="{4AB4D3D1-25CB-42D8-A42A-1AB46E62D00E}" destId="{CA089B6B-FCB5-45FE-A393-CB945D7ECF42}" srcOrd="4" destOrd="0" parTransId="{64082C36-FC9E-4FFA-A26B-3A8464644FF9}" sibTransId="{18DDEEEC-3BF2-40F0-B69E-8573E505ACDA}"/>
    <dgm:cxn modelId="{4ED3C046-6B89-4CD0-BDF8-5D83AA17B6BF}" type="presOf" srcId="{1F992977-EFA5-40C1-BD50-A37EAFE0E428}" destId="{2A76AF73-7AF7-4376-A702-3C198C750E1C}" srcOrd="0" destOrd="0" presId="urn:microsoft.com/office/officeart/2005/8/layout/cycle3"/>
    <dgm:cxn modelId="{8EE92C4F-24EC-4352-93DE-30883B9CB4D7}" type="presOf" srcId="{B040C22E-F814-438D-B726-B50636CA74F9}" destId="{E971EFFF-298A-4738-BB71-516ED09BB169}" srcOrd="0" destOrd="0" presId="urn:microsoft.com/office/officeart/2005/8/layout/cycle3"/>
    <dgm:cxn modelId="{1F37F576-BA3C-40BB-9F7E-937E72BAB606}" srcId="{4AB4D3D1-25CB-42D8-A42A-1AB46E62D00E}" destId="{B040C22E-F814-438D-B726-B50636CA74F9}" srcOrd="1" destOrd="0" parTransId="{2004389E-555C-44B9-AE42-EC382484423B}" sibTransId="{73AC3BEA-C5FD-4D71-988A-BC5FCC32AD9D}"/>
    <dgm:cxn modelId="{FCF2788A-2A84-4678-A965-D296F7016AC9}" type="presOf" srcId="{69257D8E-0FB5-43EE-9CE9-E22F4357955A}" destId="{1FDB1368-77E5-4B23-B381-ABE02C9363F2}" srcOrd="0" destOrd="0" presId="urn:microsoft.com/office/officeart/2005/8/layout/cycle3"/>
    <dgm:cxn modelId="{2596FDA2-D75D-4068-B5C3-C2AF9720F0FC}" type="presOf" srcId="{CA089B6B-FCB5-45FE-A393-CB945D7ECF42}" destId="{9925740C-49A0-4652-BED4-11C287DF61D9}" srcOrd="0" destOrd="0" presId="urn:microsoft.com/office/officeart/2005/8/layout/cycle3"/>
    <dgm:cxn modelId="{B684EAD1-45E6-4A7B-A72E-60493B18A962}" srcId="{4AB4D3D1-25CB-42D8-A42A-1AB46E62D00E}" destId="{84F6FBA9-CF4A-4EB7-AB0A-8D38B9FC16DF}" srcOrd="2" destOrd="0" parTransId="{3F1E00FA-B2B8-4AAD-B932-903A67F3B3AF}" sibTransId="{3BD07AF7-BD53-499A-A255-8E4B80B75EF4}"/>
    <dgm:cxn modelId="{3E5FA3EC-9626-4A68-84E3-16153511483F}" type="presOf" srcId="{99D2E604-5722-4027-A75F-471008D1A35D}" destId="{A8553438-F96A-48E2-A0DF-81D458B02CC5}" srcOrd="0" destOrd="0" presId="urn:microsoft.com/office/officeart/2005/8/layout/cycle3"/>
    <dgm:cxn modelId="{EA2738F5-98F0-4383-8CE4-D1344D239280}" type="presOf" srcId="{4AB4D3D1-25CB-42D8-A42A-1AB46E62D00E}" destId="{BEAA8270-2871-415D-B34E-455BF435C65E}" srcOrd="0" destOrd="0" presId="urn:microsoft.com/office/officeart/2005/8/layout/cycle3"/>
    <dgm:cxn modelId="{5E54672E-7ADD-4B38-B25A-6BCBA8052FC1}" type="presParOf" srcId="{BEAA8270-2871-415D-B34E-455BF435C65E}" destId="{59A1E894-C0AF-4714-A7AA-AADDAB704435}" srcOrd="0" destOrd="0" presId="urn:microsoft.com/office/officeart/2005/8/layout/cycle3"/>
    <dgm:cxn modelId="{C3178935-3B36-4105-9671-CC61428C7C2B}" type="presParOf" srcId="{59A1E894-C0AF-4714-A7AA-AADDAB704435}" destId="{A8553438-F96A-48E2-A0DF-81D458B02CC5}" srcOrd="0" destOrd="0" presId="urn:microsoft.com/office/officeart/2005/8/layout/cycle3"/>
    <dgm:cxn modelId="{52BF0842-79B0-4E90-9C52-82DFD8E01899}" type="presParOf" srcId="{59A1E894-C0AF-4714-A7AA-AADDAB704435}" destId="{1FDB1368-77E5-4B23-B381-ABE02C9363F2}" srcOrd="1" destOrd="0" presId="urn:microsoft.com/office/officeart/2005/8/layout/cycle3"/>
    <dgm:cxn modelId="{8308FFA5-2BEA-4471-BF92-C769D9B23DA6}" type="presParOf" srcId="{59A1E894-C0AF-4714-A7AA-AADDAB704435}" destId="{E971EFFF-298A-4738-BB71-516ED09BB169}" srcOrd="2" destOrd="0" presId="urn:microsoft.com/office/officeart/2005/8/layout/cycle3"/>
    <dgm:cxn modelId="{26AFD4A5-0235-4D08-93AD-47F9DBC8454C}" type="presParOf" srcId="{59A1E894-C0AF-4714-A7AA-AADDAB704435}" destId="{F15DEDCC-36B7-48A7-BA28-62B31E8E58CD}" srcOrd="3" destOrd="0" presId="urn:microsoft.com/office/officeart/2005/8/layout/cycle3"/>
    <dgm:cxn modelId="{9FB4F00C-9480-4FC0-84FD-38469D545A60}" type="presParOf" srcId="{59A1E894-C0AF-4714-A7AA-AADDAB704435}" destId="{2A76AF73-7AF7-4376-A702-3C198C750E1C}" srcOrd="4" destOrd="0" presId="urn:microsoft.com/office/officeart/2005/8/layout/cycle3"/>
    <dgm:cxn modelId="{F34BEE17-E675-4F6B-998D-0184476EAFCF}" type="presParOf" srcId="{59A1E894-C0AF-4714-A7AA-AADDAB704435}" destId="{9925740C-49A0-4652-BED4-11C287DF61D9}"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AB4D3D1-25CB-42D8-A42A-1AB46E62D00E}" type="doc">
      <dgm:prSet loTypeId="urn:microsoft.com/office/officeart/2005/8/layout/cycle3" loCatId="cycle" qsTypeId="urn:microsoft.com/office/officeart/2005/8/quickstyle/simple1" qsCatId="simple" csTypeId="urn:microsoft.com/office/officeart/2005/8/colors/accent4_2" csCatId="accent4" phldr="1"/>
      <dgm:spPr/>
      <dgm:t>
        <a:bodyPr/>
        <a:lstStyle/>
        <a:p>
          <a:endParaRPr lang="en-US"/>
        </a:p>
      </dgm:t>
    </dgm:pt>
    <dgm:pt modelId="{99D2E604-5722-4027-A75F-471008D1A35D}">
      <dgm:prSet phldrT="[Text]" custT="1"/>
      <dgm:spPr/>
      <dgm:t>
        <a:bodyPr/>
        <a:lstStyle/>
        <a:p>
          <a:r>
            <a:rPr lang="en-US" sz="1400">
              <a:solidFill>
                <a:schemeClr val="tx1"/>
              </a:solidFill>
            </a:rPr>
            <a:t>Management Optics</a:t>
          </a:r>
        </a:p>
      </dgm:t>
    </dgm:pt>
    <dgm:pt modelId="{C73C0B8B-1EBF-4786-AF2C-471B9FC0718B}" type="parTrans" cxnId="{AF422407-37E9-4420-9FBF-8715DA68A448}">
      <dgm:prSet/>
      <dgm:spPr/>
      <dgm:t>
        <a:bodyPr/>
        <a:lstStyle/>
        <a:p>
          <a:endParaRPr lang="en-US" sz="1400">
            <a:solidFill>
              <a:schemeClr val="tx1"/>
            </a:solidFill>
          </a:endParaRPr>
        </a:p>
      </dgm:t>
    </dgm:pt>
    <dgm:pt modelId="{69257D8E-0FB5-43EE-9CE9-E22F4357955A}" type="sibTrans" cxnId="{AF422407-37E9-4420-9FBF-8715DA68A448}">
      <dgm:prSet/>
      <dgm:spPr/>
      <dgm:t>
        <a:bodyPr/>
        <a:lstStyle/>
        <a:p>
          <a:endParaRPr lang="en-US" sz="1400">
            <a:solidFill>
              <a:schemeClr val="tx1"/>
            </a:solidFill>
          </a:endParaRPr>
        </a:p>
      </dgm:t>
    </dgm:pt>
    <dgm:pt modelId="{B040C22E-F814-438D-B726-B50636CA74F9}">
      <dgm:prSet phldrT="[Text]" custT="1"/>
      <dgm:spPr/>
      <dgm:t>
        <a:bodyPr/>
        <a:lstStyle/>
        <a:p>
          <a:r>
            <a:rPr lang="en-US" sz="1400">
              <a:solidFill>
                <a:schemeClr val="tx1"/>
              </a:solidFill>
            </a:rPr>
            <a:t>Measurement</a:t>
          </a:r>
        </a:p>
      </dgm:t>
    </dgm:pt>
    <dgm:pt modelId="{2004389E-555C-44B9-AE42-EC382484423B}" type="parTrans" cxnId="{1F37F576-BA3C-40BB-9F7E-937E72BAB606}">
      <dgm:prSet/>
      <dgm:spPr/>
      <dgm:t>
        <a:bodyPr/>
        <a:lstStyle/>
        <a:p>
          <a:endParaRPr lang="en-US" sz="1400">
            <a:solidFill>
              <a:schemeClr val="tx1"/>
            </a:solidFill>
          </a:endParaRPr>
        </a:p>
      </dgm:t>
    </dgm:pt>
    <dgm:pt modelId="{73AC3BEA-C5FD-4D71-988A-BC5FCC32AD9D}" type="sibTrans" cxnId="{1F37F576-BA3C-40BB-9F7E-937E72BAB606}">
      <dgm:prSet/>
      <dgm:spPr/>
      <dgm:t>
        <a:bodyPr/>
        <a:lstStyle/>
        <a:p>
          <a:endParaRPr lang="en-US" sz="1400">
            <a:solidFill>
              <a:schemeClr val="tx1"/>
            </a:solidFill>
          </a:endParaRPr>
        </a:p>
      </dgm:t>
    </dgm:pt>
    <dgm:pt modelId="{84F6FBA9-CF4A-4EB7-AB0A-8D38B9FC16DF}">
      <dgm:prSet phldrT="[Text]" custT="1"/>
      <dgm:spPr/>
      <dgm:t>
        <a:bodyPr/>
        <a:lstStyle/>
        <a:p>
          <a:r>
            <a:rPr lang="en-US" sz="1400">
              <a:solidFill>
                <a:schemeClr val="tx1"/>
              </a:solidFill>
            </a:rPr>
            <a:t>Governance</a:t>
          </a:r>
        </a:p>
      </dgm:t>
    </dgm:pt>
    <dgm:pt modelId="{3F1E00FA-B2B8-4AAD-B932-903A67F3B3AF}" type="parTrans" cxnId="{B684EAD1-45E6-4A7B-A72E-60493B18A962}">
      <dgm:prSet/>
      <dgm:spPr/>
      <dgm:t>
        <a:bodyPr/>
        <a:lstStyle/>
        <a:p>
          <a:endParaRPr lang="en-US" sz="1400">
            <a:solidFill>
              <a:schemeClr val="tx1"/>
            </a:solidFill>
          </a:endParaRPr>
        </a:p>
      </dgm:t>
    </dgm:pt>
    <dgm:pt modelId="{3BD07AF7-BD53-499A-A255-8E4B80B75EF4}" type="sibTrans" cxnId="{B684EAD1-45E6-4A7B-A72E-60493B18A962}">
      <dgm:prSet/>
      <dgm:spPr/>
      <dgm:t>
        <a:bodyPr/>
        <a:lstStyle/>
        <a:p>
          <a:endParaRPr lang="en-US" sz="1400">
            <a:solidFill>
              <a:schemeClr val="tx1"/>
            </a:solidFill>
          </a:endParaRPr>
        </a:p>
      </dgm:t>
    </dgm:pt>
    <dgm:pt modelId="{1F992977-EFA5-40C1-BD50-A37EAFE0E428}">
      <dgm:prSet phldrT="[Text]" custT="1"/>
      <dgm:spPr/>
      <dgm:t>
        <a:bodyPr/>
        <a:lstStyle/>
        <a:p>
          <a:r>
            <a:rPr lang="en-US" sz="1400">
              <a:solidFill>
                <a:schemeClr val="tx1"/>
              </a:solidFill>
            </a:rPr>
            <a:t>Maintenance</a:t>
          </a:r>
        </a:p>
      </dgm:t>
    </dgm:pt>
    <dgm:pt modelId="{1413C230-BDDD-4019-BBE5-D17FB88BA035}" type="parTrans" cxnId="{8F632716-737E-4B8C-8FE4-F6BD2FCFD522}">
      <dgm:prSet/>
      <dgm:spPr/>
      <dgm:t>
        <a:bodyPr/>
        <a:lstStyle/>
        <a:p>
          <a:endParaRPr lang="en-US" sz="1400"/>
        </a:p>
      </dgm:t>
    </dgm:pt>
    <dgm:pt modelId="{CA2DBC42-D188-48D0-9764-8B70BD1F7689}" type="sibTrans" cxnId="{8F632716-737E-4B8C-8FE4-F6BD2FCFD522}">
      <dgm:prSet/>
      <dgm:spPr/>
      <dgm:t>
        <a:bodyPr/>
        <a:lstStyle/>
        <a:p>
          <a:endParaRPr lang="en-US" sz="1400"/>
        </a:p>
      </dgm:t>
    </dgm:pt>
    <dgm:pt modelId="{BEAA8270-2871-415D-B34E-455BF435C65E}" type="pres">
      <dgm:prSet presAssocID="{4AB4D3D1-25CB-42D8-A42A-1AB46E62D00E}" presName="Name0" presStyleCnt="0">
        <dgm:presLayoutVars>
          <dgm:dir/>
          <dgm:resizeHandles val="exact"/>
        </dgm:presLayoutVars>
      </dgm:prSet>
      <dgm:spPr/>
    </dgm:pt>
    <dgm:pt modelId="{59A1E894-C0AF-4714-A7AA-AADDAB704435}" type="pres">
      <dgm:prSet presAssocID="{4AB4D3D1-25CB-42D8-A42A-1AB46E62D00E}" presName="cycle" presStyleCnt="0"/>
      <dgm:spPr/>
    </dgm:pt>
    <dgm:pt modelId="{A8553438-F96A-48E2-A0DF-81D458B02CC5}" type="pres">
      <dgm:prSet presAssocID="{99D2E604-5722-4027-A75F-471008D1A35D}" presName="nodeFirstNode" presStyleLbl="node1" presStyleIdx="0" presStyleCnt="4">
        <dgm:presLayoutVars>
          <dgm:bulletEnabled val="1"/>
        </dgm:presLayoutVars>
      </dgm:prSet>
      <dgm:spPr/>
    </dgm:pt>
    <dgm:pt modelId="{1FDB1368-77E5-4B23-B381-ABE02C9363F2}" type="pres">
      <dgm:prSet presAssocID="{69257D8E-0FB5-43EE-9CE9-E22F4357955A}" presName="sibTransFirstNode" presStyleLbl="bgShp" presStyleIdx="0" presStyleCnt="1"/>
      <dgm:spPr/>
    </dgm:pt>
    <dgm:pt modelId="{E971EFFF-298A-4738-BB71-516ED09BB169}" type="pres">
      <dgm:prSet presAssocID="{B040C22E-F814-438D-B726-B50636CA74F9}" presName="nodeFollowingNodes" presStyleLbl="node1" presStyleIdx="1" presStyleCnt="4">
        <dgm:presLayoutVars>
          <dgm:bulletEnabled val="1"/>
        </dgm:presLayoutVars>
      </dgm:prSet>
      <dgm:spPr/>
    </dgm:pt>
    <dgm:pt modelId="{F15DEDCC-36B7-48A7-BA28-62B31E8E58CD}" type="pres">
      <dgm:prSet presAssocID="{84F6FBA9-CF4A-4EB7-AB0A-8D38B9FC16DF}" presName="nodeFollowingNodes" presStyleLbl="node1" presStyleIdx="2" presStyleCnt="4">
        <dgm:presLayoutVars>
          <dgm:bulletEnabled val="1"/>
        </dgm:presLayoutVars>
      </dgm:prSet>
      <dgm:spPr/>
    </dgm:pt>
    <dgm:pt modelId="{2A76AF73-7AF7-4376-A702-3C198C750E1C}" type="pres">
      <dgm:prSet presAssocID="{1F992977-EFA5-40C1-BD50-A37EAFE0E428}" presName="nodeFollowingNodes" presStyleLbl="node1" presStyleIdx="3" presStyleCnt="4">
        <dgm:presLayoutVars>
          <dgm:bulletEnabled val="1"/>
        </dgm:presLayoutVars>
      </dgm:prSet>
      <dgm:spPr/>
    </dgm:pt>
  </dgm:ptLst>
  <dgm:cxnLst>
    <dgm:cxn modelId="{AF422407-37E9-4420-9FBF-8715DA68A448}" srcId="{4AB4D3D1-25CB-42D8-A42A-1AB46E62D00E}" destId="{99D2E604-5722-4027-A75F-471008D1A35D}" srcOrd="0" destOrd="0" parTransId="{C73C0B8B-1EBF-4786-AF2C-471B9FC0718B}" sibTransId="{69257D8E-0FB5-43EE-9CE9-E22F4357955A}"/>
    <dgm:cxn modelId="{8F632716-737E-4B8C-8FE4-F6BD2FCFD522}" srcId="{4AB4D3D1-25CB-42D8-A42A-1AB46E62D00E}" destId="{1F992977-EFA5-40C1-BD50-A37EAFE0E428}" srcOrd="3" destOrd="0" parTransId="{1413C230-BDDD-4019-BBE5-D17FB88BA035}" sibTransId="{CA2DBC42-D188-48D0-9764-8B70BD1F7689}"/>
    <dgm:cxn modelId="{D9425322-D5C9-40E2-B438-BD14D649F850}" type="presOf" srcId="{84F6FBA9-CF4A-4EB7-AB0A-8D38B9FC16DF}" destId="{F15DEDCC-36B7-48A7-BA28-62B31E8E58CD}" srcOrd="0" destOrd="0" presId="urn:microsoft.com/office/officeart/2005/8/layout/cycle3"/>
    <dgm:cxn modelId="{4ED3C046-6B89-4CD0-BDF8-5D83AA17B6BF}" type="presOf" srcId="{1F992977-EFA5-40C1-BD50-A37EAFE0E428}" destId="{2A76AF73-7AF7-4376-A702-3C198C750E1C}" srcOrd="0" destOrd="0" presId="urn:microsoft.com/office/officeart/2005/8/layout/cycle3"/>
    <dgm:cxn modelId="{8EE92C4F-24EC-4352-93DE-30883B9CB4D7}" type="presOf" srcId="{B040C22E-F814-438D-B726-B50636CA74F9}" destId="{E971EFFF-298A-4738-BB71-516ED09BB169}" srcOrd="0" destOrd="0" presId="urn:microsoft.com/office/officeart/2005/8/layout/cycle3"/>
    <dgm:cxn modelId="{1F37F576-BA3C-40BB-9F7E-937E72BAB606}" srcId="{4AB4D3D1-25CB-42D8-A42A-1AB46E62D00E}" destId="{B040C22E-F814-438D-B726-B50636CA74F9}" srcOrd="1" destOrd="0" parTransId="{2004389E-555C-44B9-AE42-EC382484423B}" sibTransId="{73AC3BEA-C5FD-4D71-988A-BC5FCC32AD9D}"/>
    <dgm:cxn modelId="{FCF2788A-2A84-4678-A965-D296F7016AC9}" type="presOf" srcId="{69257D8E-0FB5-43EE-9CE9-E22F4357955A}" destId="{1FDB1368-77E5-4B23-B381-ABE02C9363F2}" srcOrd="0" destOrd="0" presId="urn:microsoft.com/office/officeart/2005/8/layout/cycle3"/>
    <dgm:cxn modelId="{B684EAD1-45E6-4A7B-A72E-60493B18A962}" srcId="{4AB4D3D1-25CB-42D8-A42A-1AB46E62D00E}" destId="{84F6FBA9-CF4A-4EB7-AB0A-8D38B9FC16DF}" srcOrd="2" destOrd="0" parTransId="{3F1E00FA-B2B8-4AAD-B932-903A67F3B3AF}" sibTransId="{3BD07AF7-BD53-499A-A255-8E4B80B75EF4}"/>
    <dgm:cxn modelId="{3E5FA3EC-9626-4A68-84E3-16153511483F}" type="presOf" srcId="{99D2E604-5722-4027-A75F-471008D1A35D}" destId="{A8553438-F96A-48E2-A0DF-81D458B02CC5}" srcOrd="0" destOrd="0" presId="urn:microsoft.com/office/officeart/2005/8/layout/cycle3"/>
    <dgm:cxn modelId="{EA2738F5-98F0-4383-8CE4-D1344D239280}" type="presOf" srcId="{4AB4D3D1-25CB-42D8-A42A-1AB46E62D00E}" destId="{BEAA8270-2871-415D-B34E-455BF435C65E}" srcOrd="0" destOrd="0" presId="urn:microsoft.com/office/officeart/2005/8/layout/cycle3"/>
    <dgm:cxn modelId="{5E54672E-7ADD-4B38-B25A-6BCBA8052FC1}" type="presParOf" srcId="{BEAA8270-2871-415D-B34E-455BF435C65E}" destId="{59A1E894-C0AF-4714-A7AA-AADDAB704435}" srcOrd="0" destOrd="0" presId="urn:microsoft.com/office/officeart/2005/8/layout/cycle3"/>
    <dgm:cxn modelId="{C3178935-3B36-4105-9671-CC61428C7C2B}" type="presParOf" srcId="{59A1E894-C0AF-4714-A7AA-AADDAB704435}" destId="{A8553438-F96A-48E2-A0DF-81D458B02CC5}" srcOrd="0" destOrd="0" presId="urn:microsoft.com/office/officeart/2005/8/layout/cycle3"/>
    <dgm:cxn modelId="{52BF0842-79B0-4E90-9C52-82DFD8E01899}" type="presParOf" srcId="{59A1E894-C0AF-4714-A7AA-AADDAB704435}" destId="{1FDB1368-77E5-4B23-B381-ABE02C9363F2}" srcOrd="1" destOrd="0" presId="urn:microsoft.com/office/officeart/2005/8/layout/cycle3"/>
    <dgm:cxn modelId="{8308FFA5-2BEA-4471-BF92-C769D9B23DA6}" type="presParOf" srcId="{59A1E894-C0AF-4714-A7AA-AADDAB704435}" destId="{E971EFFF-298A-4738-BB71-516ED09BB169}" srcOrd="2" destOrd="0" presId="urn:microsoft.com/office/officeart/2005/8/layout/cycle3"/>
    <dgm:cxn modelId="{26AFD4A5-0235-4D08-93AD-47F9DBC8454C}" type="presParOf" srcId="{59A1E894-C0AF-4714-A7AA-AADDAB704435}" destId="{F15DEDCC-36B7-48A7-BA28-62B31E8E58CD}" srcOrd="3" destOrd="0" presId="urn:microsoft.com/office/officeart/2005/8/layout/cycle3"/>
    <dgm:cxn modelId="{9FB4F00C-9480-4FC0-84FD-38469D545A60}" type="presParOf" srcId="{59A1E894-C0AF-4714-A7AA-AADDAB704435}" destId="{2A76AF73-7AF7-4376-A702-3C198C750E1C}"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AB4D3D1-25CB-42D8-A42A-1AB46E62D00E}" type="doc">
      <dgm:prSet loTypeId="urn:microsoft.com/office/officeart/2005/8/layout/cycle3" loCatId="cycle" qsTypeId="urn:microsoft.com/office/officeart/2005/8/quickstyle/simple1" qsCatId="simple" csTypeId="urn:microsoft.com/office/officeart/2005/8/colors/accent4_2" csCatId="accent4" phldr="1"/>
      <dgm:spPr/>
      <dgm:t>
        <a:bodyPr/>
        <a:lstStyle/>
        <a:p>
          <a:endParaRPr lang="en-US"/>
        </a:p>
      </dgm:t>
    </dgm:pt>
    <dgm:pt modelId="{99D2E604-5722-4027-A75F-471008D1A35D}">
      <dgm:prSet phldrT="[Text]" custT="1"/>
      <dgm:spPr/>
      <dgm:t>
        <a:bodyPr/>
        <a:lstStyle/>
        <a:p>
          <a:r>
            <a:rPr lang="en-US" sz="1400">
              <a:solidFill>
                <a:schemeClr val="tx1"/>
              </a:solidFill>
            </a:rPr>
            <a:t>Identify</a:t>
          </a:r>
        </a:p>
      </dgm:t>
    </dgm:pt>
    <dgm:pt modelId="{C73C0B8B-1EBF-4786-AF2C-471B9FC0718B}" type="parTrans" cxnId="{AF422407-37E9-4420-9FBF-8715DA68A448}">
      <dgm:prSet/>
      <dgm:spPr/>
      <dgm:t>
        <a:bodyPr/>
        <a:lstStyle/>
        <a:p>
          <a:endParaRPr lang="en-US" sz="1400">
            <a:solidFill>
              <a:schemeClr val="tx1"/>
            </a:solidFill>
          </a:endParaRPr>
        </a:p>
      </dgm:t>
    </dgm:pt>
    <dgm:pt modelId="{69257D8E-0FB5-43EE-9CE9-E22F4357955A}" type="sibTrans" cxnId="{AF422407-37E9-4420-9FBF-8715DA68A448}">
      <dgm:prSet/>
      <dgm:spPr/>
      <dgm:t>
        <a:bodyPr/>
        <a:lstStyle/>
        <a:p>
          <a:endParaRPr lang="en-US" sz="1400">
            <a:solidFill>
              <a:schemeClr val="tx1"/>
            </a:solidFill>
          </a:endParaRPr>
        </a:p>
      </dgm:t>
    </dgm:pt>
    <dgm:pt modelId="{1F2E8528-D96D-4D2D-8A6C-D7646C76CFC4}">
      <dgm:prSet phldrT="[Text]" custT="1"/>
      <dgm:spPr/>
      <dgm:t>
        <a:bodyPr/>
        <a:lstStyle/>
        <a:p>
          <a:r>
            <a:rPr lang="en-US" sz="1400">
              <a:solidFill>
                <a:schemeClr val="tx1"/>
              </a:solidFill>
            </a:rPr>
            <a:t>Notify</a:t>
          </a:r>
        </a:p>
      </dgm:t>
    </dgm:pt>
    <dgm:pt modelId="{8539A94C-F445-418D-9035-F1C7FB7048E9}" type="parTrans" cxnId="{C0D63F10-B856-4160-8BD1-A9F6C9C36D7B}">
      <dgm:prSet/>
      <dgm:spPr/>
      <dgm:t>
        <a:bodyPr/>
        <a:lstStyle/>
        <a:p>
          <a:endParaRPr lang="en-US"/>
        </a:p>
      </dgm:t>
    </dgm:pt>
    <dgm:pt modelId="{DD6A56CB-7D97-4340-B464-9C96A6D8B1EE}" type="sibTrans" cxnId="{C0D63F10-B856-4160-8BD1-A9F6C9C36D7B}">
      <dgm:prSet/>
      <dgm:spPr/>
      <dgm:t>
        <a:bodyPr/>
        <a:lstStyle/>
        <a:p>
          <a:endParaRPr lang="en-US"/>
        </a:p>
      </dgm:t>
    </dgm:pt>
    <dgm:pt modelId="{02E918F8-DBBA-4626-AA85-3D795C8FAB65}">
      <dgm:prSet phldrT="[Text]" custT="1"/>
      <dgm:spPr/>
      <dgm:t>
        <a:bodyPr/>
        <a:lstStyle/>
        <a:p>
          <a:r>
            <a:rPr lang="en-US" sz="1400">
              <a:solidFill>
                <a:schemeClr val="tx1"/>
              </a:solidFill>
            </a:rPr>
            <a:t>Assess</a:t>
          </a:r>
        </a:p>
      </dgm:t>
    </dgm:pt>
    <dgm:pt modelId="{3FCEA330-7FA7-4379-8C12-8FF33B2F547F}" type="parTrans" cxnId="{69C2CFB2-7BBA-46FF-A7E2-A87D5A474B35}">
      <dgm:prSet/>
      <dgm:spPr/>
      <dgm:t>
        <a:bodyPr/>
        <a:lstStyle/>
        <a:p>
          <a:endParaRPr lang="en-US"/>
        </a:p>
      </dgm:t>
    </dgm:pt>
    <dgm:pt modelId="{784D56B0-A1BB-4668-9CFB-77909421BB2C}" type="sibTrans" cxnId="{69C2CFB2-7BBA-46FF-A7E2-A87D5A474B35}">
      <dgm:prSet/>
      <dgm:spPr/>
      <dgm:t>
        <a:bodyPr/>
        <a:lstStyle/>
        <a:p>
          <a:endParaRPr lang="en-US"/>
        </a:p>
      </dgm:t>
    </dgm:pt>
    <dgm:pt modelId="{37CA657E-4C70-4515-92A1-A355F634222F}">
      <dgm:prSet phldrT="[Text]" custT="1"/>
      <dgm:spPr/>
      <dgm:t>
        <a:bodyPr/>
        <a:lstStyle/>
        <a:p>
          <a:r>
            <a:rPr lang="en-US" sz="1400">
              <a:solidFill>
                <a:schemeClr val="tx1"/>
              </a:solidFill>
            </a:rPr>
            <a:t>Remediate</a:t>
          </a:r>
        </a:p>
      </dgm:t>
    </dgm:pt>
    <dgm:pt modelId="{1FDB3BAF-D3C9-4895-B408-1045D611319C}" type="parTrans" cxnId="{72BC6E72-00A1-4347-9B13-2930997AB183}">
      <dgm:prSet/>
      <dgm:spPr/>
      <dgm:t>
        <a:bodyPr/>
        <a:lstStyle/>
        <a:p>
          <a:endParaRPr lang="en-US"/>
        </a:p>
      </dgm:t>
    </dgm:pt>
    <dgm:pt modelId="{472FA049-B2C7-4957-9FA4-F434609C5E18}" type="sibTrans" cxnId="{72BC6E72-00A1-4347-9B13-2930997AB183}">
      <dgm:prSet/>
      <dgm:spPr/>
      <dgm:t>
        <a:bodyPr/>
        <a:lstStyle/>
        <a:p>
          <a:endParaRPr lang="en-US"/>
        </a:p>
      </dgm:t>
    </dgm:pt>
    <dgm:pt modelId="{EA8A3209-24F2-4114-8954-FFC06C5D2271}">
      <dgm:prSet phldrT="[Text]" custT="1"/>
      <dgm:spPr/>
      <dgm:t>
        <a:bodyPr/>
        <a:lstStyle/>
        <a:p>
          <a:r>
            <a:rPr lang="en-US" sz="1400">
              <a:solidFill>
                <a:schemeClr val="tx1"/>
              </a:solidFill>
            </a:rPr>
            <a:t>Monitor</a:t>
          </a:r>
        </a:p>
      </dgm:t>
    </dgm:pt>
    <dgm:pt modelId="{F3731E8E-620A-4A63-BE78-3AEEFA18EC85}" type="parTrans" cxnId="{1864241E-AB0E-407C-A9A6-8802E3926EB1}">
      <dgm:prSet/>
      <dgm:spPr/>
      <dgm:t>
        <a:bodyPr/>
        <a:lstStyle/>
        <a:p>
          <a:endParaRPr lang="en-US"/>
        </a:p>
      </dgm:t>
    </dgm:pt>
    <dgm:pt modelId="{F8242888-A655-4AD4-96D4-8D1D8B4204E9}" type="sibTrans" cxnId="{1864241E-AB0E-407C-A9A6-8802E3926EB1}">
      <dgm:prSet/>
      <dgm:spPr/>
      <dgm:t>
        <a:bodyPr/>
        <a:lstStyle/>
        <a:p>
          <a:endParaRPr lang="en-US"/>
        </a:p>
      </dgm:t>
    </dgm:pt>
    <dgm:pt modelId="{BEAA8270-2871-415D-B34E-455BF435C65E}" type="pres">
      <dgm:prSet presAssocID="{4AB4D3D1-25CB-42D8-A42A-1AB46E62D00E}" presName="Name0" presStyleCnt="0">
        <dgm:presLayoutVars>
          <dgm:dir/>
          <dgm:resizeHandles val="exact"/>
        </dgm:presLayoutVars>
      </dgm:prSet>
      <dgm:spPr/>
    </dgm:pt>
    <dgm:pt modelId="{D623075E-9D34-4086-84BD-D4912B107D7F}" type="pres">
      <dgm:prSet presAssocID="{4AB4D3D1-25CB-42D8-A42A-1AB46E62D00E}" presName="cycle" presStyleCnt="0"/>
      <dgm:spPr/>
    </dgm:pt>
    <dgm:pt modelId="{D6E4D788-747F-4B2C-852A-6F9769BDA534}" type="pres">
      <dgm:prSet presAssocID="{99D2E604-5722-4027-A75F-471008D1A35D}" presName="nodeFirstNode" presStyleLbl="node1" presStyleIdx="0" presStyleCnt="5">
        <dgm:presLayoutVars>
          <dgm:bulletEnabled val="1"/>
        </dgm:presLayoutVars>
      </dgm:prSet>
      <dgm:spPr/>
    </dgm:pt>
    <dgm:pt modelId="{11814DA3-9921-4CA2-BD5E-A809466980E3}" type="pres">
      <dgm:prSet presAssocID="{69257D8E-0FB5-43EE-9CE9-E22F4357955A}" presName="sibTransFirstNode" presStyleLbl="bgShp" presStyleIdx="0" presStyleCnt="1"/>
      <dgm:spPr/>
    </dgm:pt>
    <dgm:pt modelId="{CE63B235-DB5D-4BB2-840D-FD993707B4D4}" type="pres">
      <dgm:prSet presAssocID="{1F2E8528-D96D-4D2D-8A6C-D7646C76CFC4}" presName="nodeFollowingNodes" presStyleLbl="node1" presStyleIdx="1" presStyleCnt="5">
        <dgm:presLayoutVars>
          <dgm:bulletEnabled val="1"/>
        </dgm:presLayoutVars>
      </dgm:prSet>
      <dgm:spPr/>
    </dgm:pt>
    <dgm:pt modelId="{DA1993CC-54ED-46DE-AF37-5866E39E71AB}" type="pres">
      <dgm:prSet presAssocID="{02E918F8-DBBA-4626-AA85-3D795C8FAB65}" presName="nodeFollowingNodes" presStyleLbl="node1" presStyleIdx="2" presStyleCnt="5">
        <dgm:presLayoutVars>
          <dgm:bulletEnabled val="1"/>
        </dgm:presLayoutVars>
      </dgm:prSet>
      <dgm:spPr/>
    </dgm:pt>
    <dgm:pt modelId="{013A246F-FF23-43DD-8C8E-0A4193920205}" type="pres">
      <dgm:prSet presAssocID="{37CA657E-4C70-4515-92A1-A355F634222F}" presName="nodeFollowingNodes" presStyleLbl="node1" presStyleIdx="3" presStyleCnt="5">
        <dgm:presLayoutVars>
          <dgm:bulletEnabled val="1"/>
        </dgm:presLayoutVars>
      </dgm:prSet>
      <dgm:spPr/>
    </dgm:pt>
    <dgm:pt modelId="{6CE598E6-EA18-4BFA-94CC-5273B74AD784}" type="pres">
      <dgm:prSet presAssocID="{EA8A3209-24F2-4114-8954-FFC06C5D2271}" presName="nodeFollowingNodes" presStyleLbl="node1" presStyleIdx="4" presStyleCnt="5">
        <dgm:presLayoutVars>
          <dgm:bulletEnabled val="1"/>
        </dgm:presLayoutVars>
      </dgm:prSet>
      <dgm:spPr/>
    </dgm:pt>
  </dgm:ptLst>
  <dgm:cxnLst>
    <dgm:cxn modelId="{AF422407-37E9-4420-9FBF-8715DA68A448}" srcId="{4AB4D3D1-25CB-42D8-A42A-1AB46E62D00E}" destId="{99D2E604-5722-4027-A75F-471008D1A35D}" srcOrd="0" destOrd="0" parTransId="{C73C0B8B-1EBF-4786-AF2C-471B9FC0718B}" sibTransId="{69257D8E-0FB5-43EE-9CE9-E22F4357955A}"/>
    <dgm:cxn modelId="{C0D63F10-B856-4160-8BD1-A9F6C9C36D7B}" srcId="{4AB4D3D1-25CB-42D8-A42A-1AB46E62D00E}" destId="{1F2E8528-D96D-4D2D-8A6C-D7646C76CFC4}" srcOrd="1" destOrd="0" parTransId="{8539A94C-F445-418D-9035-F1C7FB7048E9}" sibTransId="{DD6A56CB-7D97-4340-B464-9C96A6D8B1EE}"/>
    <dgm:cxn modelId="{1864241E-AB0E-407C-A9A6-8802E3926EB1}" srcId="{4AB4D3D1-25CB-42D8-A42A-1AB46E62D00E}" destId="{EA8A3209-24F2-4114-8954-FFC06C5D2271}" srcOrd="4" destOrd="0" parTransId="{F3731E8E-620A-4A63-BE78-3AEEFA18EC85}" sibTransId="{F8242888-A655-4AD4-96D4-8D1D8B4204E9}"/>
    <dgm:cxn modelId="{848EE06B-AAE4-4FF5-B521-10EC75CD36AF}" type="presOf" srcId="{69257D8E-0FB5-43EE-9CE9-E22F4357955A}" destId="{11814DA3-9921-4CA2-BD5E-A809466980E3}" srcOrd="0" destOrd="0" presId="urn:microsoft.com/office/officeart/2005/8/layout/cycle3"/>
    <dgm:cxn modelId="{17F56B51-D834-4B88-9AD7-62A22A3BCD01}" type="presOf" srcId="{02E918F8-DBBA-4626-AA85-3D795C8FAB65}" destId="{DA1993CC-54ED-46DE-AF37-5866E39E71AB}" srcOrd="0" destOrd="0" presId="urn:microsoft.com/office/officeart/2005/8/layout/cycle3"/>
    <dgm:cxn modelId="{72BC6E72-00A1-4347-9B13-2930997AB183}" srcId="{4AB4D3D1-25CB-42D8-A42A-1AB46E62D00E}" destId="{37CA657E-4C70-4515-92A1-A355F634222F}" srcOrd="3" destOrd="0" parTransId="{1FDB3BAF-D3C9-4895-B408-1045D611319C}" sibTransId="{472FA049-B2C7-4957-9FA4-F434609C5E18}"/>
    <dgm:cxn modelId="{91B94393-C324-45AE-BF4D-8192375D4D7D}" type="presOf" srcId="{1F2E8528-D96D-4D2D-8A6C-D7646C76CFC4}" destId="{CE63B235-DB5D-4BB2-840D-FD993707B4D4}" srcOrd="0" destOrd="0" presId="urn:microsoft.com/office/officeart/2005/8/layout/cycle3"/>
    <dgm:cxn modelId="{69C2CFB2-7BBA-46FF-A7E2-A87D5A474B35}" srcId="{4AB4D3D1-25CB-42D8-A42A-1AB46E62D00E}" destId="{02E918F8-DBBA-4626-AA85-3D795C8FAB65}" srcOrd="2" destOrd="0" parTransId="{3FCEA330-7FA7-4379-8C12-8FF33B2F547F}" sibTransId="{784D56B0-A1BB-4668-9CFB-77909421BB2C}"/>
    <dgm:cxn modelId="{C3B5E5D0-CAE0-4DF8-A126-262580776507}" type="presOf" srcId="{99D2E604-5722-4027-A75F-471008D1A35D}" destId="{D6E4D788-747F-4B2C-852A-6F9769BDA534}" srcOrd="0" destOrd="0" presId="urn:microsoft.com/office/officeart/2005/8/layout/cycle3"/>
    <dgm:cxn modelId="{DF6ACCD9-5B9D-4A22-9867-9163C2AB2538}" type="presOf" srcId="{EA8A3209-24F2-4114-8954-FFC06C5D2271}" destId="{6CE598E6-EA18-4BFA-94CC-5273B74AD784}" srcOrd="0" destOrd="0" presId="urn:microsoft.com/office/officeart/2005/8/layout/cycle3"/>
    <dgm:cxn modelId="{951599F0-48DA-4CEA-8700-7A2FB5F3C759}" type="presOf" srcId="{37CA657E-4C70-4515-92A1-A355F634222F}" destId="{013A246F-FF23-43DD-8C8E-0A4193920205}" srcOrd="0" destOrd="0" presId="urn:microsoft.com/office/officeart/2005/8/layout/cycle3"/>
    <dgm:cxn modelId="{EA2738F5-98F0-4383-8CE4-D1344D239280}" type="presOf" srcId="{4AB4D3D1-25CB-42D8-A42A-1AB46E62D00E}" destId="{BEAA8270-2871-415D-B34E-455BF435C65E}" srcOrd="0" destOrd="0" presId="urn:microsoft.com/office/officeart/2005/8/layout/cycle3"/>
    <dgm:cxn modelId="{1DC15224-815B-418B-956F-404598AB26E6}" type="presParOf" srcId="{BEAA8270-2871-415D-B34E-455BF435C65E}" destId="{D623075E-9D34-4086-84BD-D4912B107D7F}" srcOrd="0" destOrd="0" presId="urn:microsoft.com/office/officeart/2005/8/layout/cycle3"/>
    <dgm:cxn modelId="{6D1E131F-2F8A-4103-980F-DDED666A0AA4}" type="presParOf" srcId="{D623075E-9D34-4086-84BD-D4912B107D7F}" destId="{D6E4D788-747F-4B2C-852A-6F9769BDA534}" srcOrd="0" destOrd="0" presId="urn:microsoft.com/office/officeart/2005/8/layout/cycle3"/>
    <dgm:cxn modelId="{4F255C80-AFF2-4249-9CDB-AE513FC68136}" type="presParOf" srcId="{D623075E-9D34-4086-84BD-D4912B107D7F}" destId="{11814DA3-9921-4CA2-BD5E-A809466980E3}" srcOrd="1" destOrd="0" presId="urn:microsoft.com/office/officeart/2005/8/layout/cycle3"/>
    <dgm:cxn modelId="{780D4896-51B5-486A-8585-923F28CE8C45}" type="presParOf" srcId="{D623075E-9D34-4086-84BD-D4912B107D7F}" destId="{CE63B235-DB5D-4BB2-840D-FD993707B4D4}" srcOrd="2" destOrd="0" presId="urn:microsoft.com/office/officeart/2005/8/layout/cycle3"/>
    <dgm:cxn modelId="{7F37EC84-06F7-45BE-A93E-43B99B8C10D3}" type="presParOf" srcId="{D623075E-9D34-4086-84BD-D4912B107D7F}" destId="{DA1993CC-54ED-46DE-AF37-5866E39E71AB}" srcOrd="3" destOrd="0" presId="urn:microsoft.com/office/officeart/2005/8/layout/cycle3"/>
    <dgm:cxn modelId="{499DD8D8-B568-424A-AABF-AB33BD038C37}" type="presParOf" srcId="{D623075E-9D34-4086-84BD-D4912B107D7F}" destId="{013A246F-FF23-43DD-8C8E-0A4193920205}" srcOrd="4" destOrd="0" presId="urn:microsoft.com/office/officeart/2005/8/layout/cycle3"/>
    <dgm:cxn modelId="{84E492D9-0391-40B0-8AF0-1A94F98D3312}" type="presParOf" srcId="{D623075E-9D34-4086-84BD-D4912B107D7F}" destId="{6CE598E6-EA18-4BFA-94CC-5273B74AD784}"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959A88-6365-4EF2-96F6-AE0309BC88A8}" type="doc">
      <dgm:prSet loTypeId="urn:microsoft.com/office/officeart/2005/8/layout/pList1" loCatId="list" qsTypeId="urn:microsoft.com/office/officeart/2005/8/quickstyle/simple1" qsCatId="simple" csTypeId="urn:microsoft.com/office/officeart/2005/8/colors/colorful3" csCatId="colorful" phldr="1"/>
      <dgm:spPr/>
      <dgm:t>
        <a:bodyPr/>
        <a:lstStyle/>
        <a:p>
          <a:endParaRPr lang="en-US"/>
        </a:p>
      </dgm:t>
    </dgm:pt>
    <dgm:pt modelId="{B05B91E1-C5C5-4218-AD77-2BA1892B942C}">
      <dgm:prSet phldrT="[Text]"/>
      <dgm:spPr/>
      <dgm:t>
        <a:bodyPr/>
        <a:lstStyle/>
        <a:p>
          <a:pPr rtl="0"/>
          <a:r>
            <a:rPr lang="en-US" b="0">
              <a:latin typeface="Calibri"/>
              <a:cs typeface="Calibri"/>
            </a:rPr>
            <a:t>Operations Planning</a:t>
          </a:r>
          <a:endParaRPr lang="en-US" b="0" i="0" u="none" strike="noStrike" cap="none" baseline="0" noProof="0">
            <a:solidFill>
              <a:srgbClr val="010000"/>
            </a:solidFill>
            <a:latin typeface="Calibri"/>
            <a:cs typeface="Calibri"/>
          </a:endParaRPr>
        </a:p>
      </dgm:t>
    </dgm:pt>
    <dgm:pt modelId="{30752989-0497-4FDA-88BE-93717D8A8ED0}" type="parTrans" cxnId="{357AF4D7-5345-4FE3-AFD7-097C23586227}">
      <dgm:prSet/>
      <dgm:spPr/>
      <dgm:t>
        <a:bodyPr/>
        <a:lstStyle/>
        <a:p>
          <a:endParaRPr lang="en-US"/>
        </a:p>
      </dgm:t>
    </dgm:pt>
    <dgm:pt modelId="{2EBD2F7B-0EEC-4D9A-BF0A-1FC40D399744}" type="sibTrans" cxnId="{357AF4D7-5345-4FE3-AFD7-097C23586227}">
      <dgm:prSet/>
      <dgm:spPr/>
      <dgm:t>
        <a:bodyPr/>
        <a:lstStyle/>
        <a:p>
          <a:endParaRPr lang="en-US"/>
        </a:p>
      </dgm:t>
    </dgm:pt>
    <dgm:pt modelId="{AB4A8D92-19DC-4008-8771-783A0DDA95E1}">
      <dgm:prSet phldrT="[Text]"/>
      <dgm:spPr/>
      <dgm:t>
        <a:bodyPr/>
        <a:lstStyle/>
        <a:p>
          <a:r>
            <a:rPr lang="en-US" b="0">
              <a:latin typeface="Calibri"/>
              <a:cs typeface="Calibri"/>
            </a:rPr>
            <a:t>Cybersecurity</a:t>
          </a:r>
        </a:p>
      </dgm:t>
    </dgm:pt>
    <dgm:pt modelId="{CA418C3E-C414-4AFD-AE9A-65ABC2BA5E6A}" type="parTrans" cxnId="{5966B6CF-CF2F-480F-92AC-281E7AFD5B6E}">
      <dgm:prSet/>
      <dgm:spPr/>
      <dgm:t>
        <a:bodyPr/>
        <a:lstStyle/>
        <a:p>
          <a:endParaRPr lang="en-US"/>
        </a:p>
      </dgm:t>
    </dgm:pt>
    <dgm:pt modelId="{9CF43315-DAC9-4C0D-8482-680FFC168FAA}" type="sibTrans" cxnId="{5966B6CF-CF2F-480F-92AC-281E7AFD5B6E}">
      <dgm:prSet/>
      <dgm:spPr/>
      <dgm:t>
        <a:bodyPr/>
        <a:lstStyle/>
        <a:p>
          <a:endParaRPr lang="en-US"/>
        </a:p>
      </dgm:t>
    </dgm:pt>
    <dgm:pt modelId="{AD138EB3-315D-42FD-B8A0-6C4BDE2B6ED8}">
      <dgm:prSet phldrT="[Text]"/>
      <dgm:spPr/>
      <dgm:t>
        <a:bodyPr/>
        <a:lstStyle/>
        <a:p>
          <a:pPr rtl="0"/>
          <a:r>
            <a:rPr lang="en-US" b="0">
              <a:latin typeface="Calibri"/>
              <a:cs typeface="Calibri"/>
            </a:rPr>
            <a:t>Authorization and Authentication</a:t>
          </a:r>
        </a:p>
      </dgm:t>
    </dgm:pt>
    <dgm:pt modelId="{31C22E7A-D3C0-4FD1-BD03-D21D0F1B7D94}" type="parTrans" cxnId="{E9E518DD-0A42-4915-A87B-167CEC368C6E}">
      <dgm:prSet/>
      <dgm:spPr/>
      <dgm:t>
        <a:bodyPr/>
        <a:lstStyle/>
        <a:p>
          <a:endParaRPr lang="en-US"/>
        </a:p>
      </dgm:t>
    </dgm:pt>
    <dgm:pt modelId="{6B560CF7-B3D9-469A-8CE5-C92458178CCB}" type="sibTrans" cxnId="{E9E518DD-0A42-4915-A87B-167CEC368C6E}">
      <dgm:prSet/>
      <dgm:spPr/>
      <dgm:t>
        <a:bodyPr/>
        <a:lstStyle/>
        <a:p>
          <a:endParaRPr lang="en-US"/>
        </a:p>
      </dgm:t>
    </dgm:pt>
    <dgm:pt modelId="{52964A9C-4B8F-468A-8381-4FE19FAD4876}">
      <dgm:prSet phldrT="[Text]"/>
      <dgm:spPr/>
      <dgm:t>
        <a:bodyPr/>
        <a:lstStyle/>
        <a:p>
          <a:pPr rtl="0"/>
          <a:r>
            <a:rPr lang="en-US" b="0">
              <a:latin typeface="Calibri"/>
              <a:cs typeface="Calibri"/>
            </a:rPr>
            <a:t>Incident Response</a:t>
          </a:r>
        </a:p>
      </dgm:t>
    </dgm:pt>
    <dgm:pt modelId="{88BE82F9-F4C2-4E54-88DD-EBC58841CB89}" type="parTrans" cxnId="{6DC5C0FE-1F0E-4797-BB59-4266198ACF61}">
      <dgm:prSet/>
      <dgm:spPr/>
      <dgm:t>
        <a:bodyPr/>
        <a:lstStyle/>
        <a:p>
          <a:endParaRPr lang="en-US"/>
        </a:p>
      </dgm:t>
    </dgm:pt>
    <dgm:pt modelId="{5711C6DA-35D5-460F-BAF8-3D7D5F9847DF}" type="sibTrans" cxnId="{6DC5C0FE-1F0E-4797-BB59-4266198ACF61}">
      <dgm:prSet/>
      <dgm:spPr/>
      <dgm:t>
        <a:bodyPr/>
        <a:lstStyle/>
        <a:p>
          <a:endParaRPr lang="en-US"/>
        </a:p>
      </dgm:t>
    </dgm:pt>
    <dgm:pt modelId="{9648E6D4-3A33-4129-8D65-A6E9FF217A33}">
      <dgm:prSet phldrT="[Text]"/>
      <dgm:spPr/>
      <dgm:t>
        <a:bodyPr/>
        <a:lstStyle/>
        <a:p>
          <a:r>
            <a:rPr lang="en-US" b="0">
              <a:latin typeface="Calibri"/>
              <a:cs typeface="Calibri"/>
            </a:rPr>
            <a:t>Risk Management</a:t>
          </a:r>
        </a:p>
      </dgm:t>
    </dgm:pt>
    <dgm:pt modelId="{F734D60A-A977-4F62-8A02-371A16E07CC3}" type="parTrans" cxnId="{79CB51A2-5B89-4FE3-812B-1E82CF39D4C7}">
      <dgm:prSet/>
      <dgm:spPr/>
      <dgm:t>
        <a:bodyPr/>
        <a:lstStyle/>
        <a:p>
          <a:endParaRPr lang="en-US"/>
        </a:p>
      </dgm:t>
    </dgm:pt>
    <dgm:pt modelId="{579EA380-9319-4C35-BBEB-3ECA9674D0D5}" type="sibTrans" cxnId="{79CB51A2-5B89-4FE3-812B-1E82CF39D4C7}">
      <dgm:prSet/>
      <dgm:spPr/>
      <dgm:t>
        <a:bodyPr/>
        <a:lstStyle/>
        <a:p>
          <a:endParaRPr lang="en-US"/>
        </a:p>
      </dgm:t>
    </dgm:pt>
    <dgm:pt modelId="{DAF43299-2EE6-4A0C-B9EB-75058EBF5889}">
      <dgm:prSet phldrT="[Text]"/>
      <dgm:spPr/>
      <dgm:t>
        <a:bodyPr/>
        <a:lstStyle/>
        <a:p>
          <a:r>
            <a:rPr lang="en-US" b="0">
              <a:latin typeface="Calibri"/>
              <a:cs typeface="Calibri"/>
            </a:rPr>
            <a:t>Security Controls</a:t>
          </a:r>
        </a:p>
      </dgm:t>
    </dgm:pt>
    <dgm:pt modelId="{3822F4EA-4629-4F2A-B1E0-C07702EFE1D2}" type="parTrans" cxnId="{38D2D2B2-4FF4-4A07-9C62-EE0635E50A87}">
      <dgm:prSet/>
      <dgm:spPr/>
      <dgm:t>
        <a:bodyPr/>
        <a:lstStyle/>
        <a:p>
          <a:endParaRPr lang="en-US"/>
        </a:p>
      </dgm:t>
    </dgm:pt>
    <dgm:pt modelId="{D5E83C81-D4ED-4609-B9A5-392F384B2779}" type="sibTrans" cxnId="{38D2D2B2-4FF4-4A07-9C62-EE0635E50A87}">
      <dgm:prSet/>
      <dgm:spPr/>
      <dgm:t>
        <a:bodyPr/>
        <a:lstStyle/>
        <a:p>
          <a:endParaRPr lang="en-US"/>
        </a:p>
      </dgm:t>
    </dgm:pt>
    <dgm:pt modelId="{490619C9-721B-4845-AC31-0B7FBBB1762E}">
      <dgm:prSet phldrT="[Text]"/>
      <dgm:spPr/>
      <dgm:t>
        <a:bodyPr/>
        <a:lstStyle/>
        <a:p>
          <a:pPr rtl="0"/>
          <a:r>
            <a:rPr lang="en-US" b="0">
              <a:latin typeface="Calibri"/>
              <a:cs typeface="Calibri"/>
            </a:rPr>
            <a:t>Vendor Assessment and Management</a:t>
          </a:r>
        </a:p>
      </dgm:t>
    </dgm:pt>
    <dgm:pt modelId="{6DB517E4-EF75-43F6-9CF4-CE4DEC7A2320}" type="parTrans" cxnId="{027FC2D5-F727-4C5F-92A7-F04B4BD59C16}">
      <dgm:prSet/>
      <dgm:spPr/>
      <dgm:t>
        <a:bodyPr/>
        <a:lstStyle/>
        <a:p>
          <a:endParaRPr lang="en-US"/>
        </a:p>
      </dgm:t>
    </dgm:pt>
    <dgm:pt modelId="{0EA566CE-5795-432D-BBEC-247F39322B1A}" type="sibTrans" cxnId="{027FC2D5-F727-4C5F-92A7-F04B4BD59C16}">
      <dgm:prSet/>
      <dgm:spPr/>
      <dgm:t>
        <a:bodyPr/>
        <a:lstStyle/>
        <a:p>
          <a:endParaRPr lang="en-US"/>
        </a:p>
      </dgm:t>
    </dgm:pt>
    <dgm:pt modelId="{427D837C-481D-45AA-A4F5-C7836CDD7BDE}" type="pres">
      <dgm:prSet presAssocID="{D4959A88-6365-4EF2-96F6-AE0309BC88A8}" presName="Name0" presStyleCnt="0">
        <dgm:presLayoutVars>
          <dgm:dir/>
          <dgm:resizeHandles val="exact"/>
        </dgm:presLayoutVars>
      </dgm:prSet>
      <dgm:spPr/>
    </dgm:pt>
    <dgm:pt modelId="{8488ECAB-15CD-492D-8A8D-16034D5B4455}" type="pres">
      <dgm:prSet presAssocID="{AD138EB3-315D-42FD-B8A0-6C4BDE2B6ED8}" presName="compNode" presStyleCnt="0"/>
      <dgm:spPr/>
    </dgm:pt>
    <dgm:pt modelId="{9223A9ED-0550-45E3-ABB0-88C6477F7124}" type="pres">
      <dgm:prSet presAssocID="{AD138EB3-315D-42FD-B8A0-6C4BDE2B6ED8}" presName="pict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Employee badge"/>
        </a:ext>
      </dgm:extLst>
    </dgm:pt>
    <dgm:pt modelId="{D8CC390B-C852-43B0-863C-BAD36C779C0F}" type="pres">
      <dgm:prSet presAssocID="{AD138EB3-315D-42FD-B8A0-6C4BDE2B6ED8}" presName="textRect" presStyleLbl="revTx" presStyleIdx="0" presStyleCnt="7">
        <dgm:presLayoutVars>
          <dgm:bulletEnabled val="1"/>
        </dgm:presLayoutVars>
      </dgm:prSet>
      <dgm:spPr/>
    </dgm:pt>
    <dgm:pt modelId="{C29F72FC-F942-432C-9E2C-F0BE1AA9A6DF}" type="pres">
      <dgm:prSet presAssocID="{6B560CF7-B3D9-469A-8CE5-C92458178CCB}" presName="sibTrans" presStyleLbl="sibTrans2D1" presStyleIdx="0" presStyleCnt="0"/>
      <dgm:spPr/>
    </dgm:pt>
    <dgm:pt modelId="{182FDF38-992F-482C-8210-5ECA570885F2}" type="pres">
      <dgm:prSet presAssocID="{DAF43299-2EE6-4A0C-B9EB-75058EBF5889}" presName="compNode" presStyleCnt="0"/>
      <dgm:spPr/>
    </dgm:pt>
    <dgm:pt modelId="{91CBBEC3-83E9-451B-8D2F-0F2302AC99D4}" type="pres">
      <dgm:prSet presAssocID="{DAF43299-2EE6-4A0C-B9EB-75058EBF5889}" presName="pict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t="-23000" b="-23000"/>
          </a:stretch>
        </a:blipFill>
      </dgm:spPr>
      <dgm:extLst>
        <a:ext uri="{E40237B7-FDA0-4F09-8148-C483321AD2D9}">
          <dgm14:cNvPr xmlns:dgm14="http://schemas.microsoft.com/office/drawing/2010/diagram" id="0" name="" descr="Lock"/>
        </a:ext>
      </dgm:extLst>
    </dgm:pt>
    <dgm:pt modelId="{B845A74F-EECE-4EF8-BA44-545E0AFB019A}" type="pres">
      <dgm:prSet presAssocID="{DAF43299-2EE6-4A0C-B9EB-75058EBF5889}" presName="textRect" presStyleLbl="revTx" presStyleIdx="1" presStyleCnt="7">
        <dgm:presLayoutVars>
          <dgm:bulletEnabled val="1"/>
        </dgm:presLayoutVars>
      </dgm:prSet>
      <dgm:spPr/>
    </dgm:pt>
    <dgm:pt modelId="{EB190B44-72EB-4630-A839-EAE1A70647ED}" type="pres">
      <dgm:prSet presAssocID="{D5E83C81-D4ED-4609-B9A5-392F384B2779}" presName="sibTrans" presStyleLbl="sibTrans2D1" presStyleIdx="0" presStyleCnt="0"/>
      <dgm:spPr/>
    </dgm:pt>
    <dgm:pt modelId="{650604A9-670E-44A6-975A-A47A7B6328DE}" type="pres">
      <dgm:prSet presAssocID="{B05B91E1-C5C5-4218-AD77-2BA1892B942C}" presName="compNode" presStyleCnt="0"/>
      <dgm:spPr/>
    </dgm:pt>
    <dgm:pt modelId="{8333282A-261F-43DB-9319-CE442291A1DD}" type="pres">
      <dgm:prSet presAssocID="{B05B91E1-C5C5-4218-AD77-2BA1892B942C}" presName="pict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extLst>
        <a:ext uri="{E40237B7-FDA0-4F09-8148-C483321AD2D9}">
          <dgm14:cNvPr xmlns:dgm14="http://schemas.microsoft.com/office/drawing/2010/diagram" id="0" name="" descr="Continuous Improvement"/>
        </a:ext>
      </dgm:extLst>
    </dgm:pt>
    <dgm:pt modelId="{D073FDE3-5FD7-4F90-9ED4-BB26928CE95B}" type="pres">
      <dgm:prSet presAssocID="{B05B91E1-C5C5-4218-AD77-2BA1892B942C}" presName="textRect" presStyleLbl="revTx" presStyleIdx="2" presStyleCnt="7">
        <dgm:presLayoutVars>
          <dgm:bulletEnabled val="1"/>
        </dgm:presLayoutVars>
      </dgm:prSet>
      <dgm:spPr/>
    </dgm:pt>
    <dgm:pt modelId="{C25452C9-F30E-4FEF-A654-FE99B50529E1}" type="pres">
      <dgm:prSet presAssocID="{2EBD2F7B-0EEC-4D9A-BF0A-1FC40D399744}" presName="sibTrans" presStyleLbl="sibTrans2D1" presStyleIdx="0" presStyleCnt="0"/>
      <dgm:spPr/>
    </dgm:pt>
    <dgm:pt modelId="{016B0E20-3167-4543-A94B-46C06E707464}" type="pres">
      <dgm:prSet presAssocID="{AB4A8D92-19DC-4008-8771-783A0DDA95E1}" presName="compNode" presStyleCnt="0"/>
      <dgm:spPr/>
    </dgm:pt>
    <dgm:pt modelId="{158DD56E-99BA-4320-AF8E-8B0D0A1567A8}" type="pres">
      <dgm:prSet presAssocID="{AB4A8D92-19DC-4008-8771-783A0DDA95E1}" presName="pict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Shield Tick"/>
        </a:ext>
      </dgm:extLst>
    </dgm:pt>
    <dgm:pt modelId="{B1EBAEE9-09C2-4E42-B564-80066FB06AD7}" type="pres">
      <dgm:prSet presAssocID="{AB4A8D92-19DC-4008-8771-783A0DDA95E1}" presName="textRect" presStyleLbl="revTx" presStyleIdx="3" presStyleCnt="7">
        <dgm:presLayoutVars>
          <dgm:bulletEnabled val="1"/>
        </dgm:presLayoutVars>
      </dgm:prSet>
      <dgm:spPr/>
    </dgm:pt>
    <dgm:pt modelId="{635B17BF-CCC4-4D4B-8D83-BC6759081A1C}" type="pres">
      <dgm:prSet presAssocID="{9CF43315-DAC9-4C0D-8482-680FFC168FAA}" presName="sibTrans" presStyleLbl="sibTrans2D1" presStyleIdx="0" presStyleCnt="0"/>
      <dgm:spPr/>
    </dgm:pt>
    <dgm:pt modelId="{47DFE64E-B862-4B74-95E2-0C1FB1DC3317}" type="pres">
      <dgm:prSet presAssocID="{52964A9C-4B8F-468A-8381-4FE19FAD4876}" presName="compNode" presStyleCnt="0"/>
      <dgm:spPr/>
    </dgm:pt>
    <dgm:pt modelId="{5F4A8569-9B0C-4034-8204-001E1B549F05}" type="pres">
      <dgm:prSet presAssocID="{52964A9C-4B8F-468A-8381-4FE19FAD4876}" presName="pict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23000" b="-23000"/>
          </a:stretch>
        </a:blipFill>
      </dgm:spPr>
      <dgm:extLst>
        <a:ext uri="{E40237B7-FDA0-4F09-8148-C483321AD2D9}">
          <dgm14:cNvPr xmlns:dgm14="http://schemas.microsoft.com/office/drawing/2010/diagram" id="0" name="" descr="Warning"/>
        </a:ext>
      </dgm:extLst>
    </dgm:pt>
    <dgm:pt modelId="{4282E3BF-A5B7-4356-8E10-5DF703714A6E}" type="pres">
      <dgm:prSet presAssocID="{52964A9C-4B8F-468A-8381-4FE19FAD4876}" presName="textRect" presStyleLbl="revTx" presStyleIdx="4" presStyleCnt="7">
        <dgm:presLayoutVars>
          <dgm:bulletEnabled val="1"/>
        </dgm:presLayoutVars>
      </dgm:prSet>
      <dgm:spPr/>
    </dgm:pt>
    <dgm:pt modelId="{320E6277-6846-44BA-BBD0-7D0F5CBC33D3}" type="pres">
      <dgm:prSet presAssocID="{5711C6DA-35D5-460F-BAF8-3D7D5F9847DF}" presName="sibTrans" presStyleLbl="sibTrans2D1" presStyleIdx="0" presStyleCnt="0"/>
      <dgm:spPr/>
    </dgm:pt>
    <dgm:pt modelId="{730530FD-27D4-4524-A102-80B2984BBF58}" type="pres">
      <dgm:prSet presAssocID="{9648E6D4-3A33-4129-8D65-A6E9FF217A33}" presName="compNode" presStyleCnt="0"/>
      <dgm:spPr/>
    </dgm:pt>
    <dgm:pt modelId="{1CCE365C-8166-4A9C-B7F2-853C6B78C0D8}" type="pres">
      <dgm:prSet presAssocID="{9648E6D4-3A33-4129-8D65-A6E9FF217A33}" presName="pict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t="-23000" b="-23000"/>
          </a:stretch>
        </a:blipFill>
      </dgm:spPr>
      <dgm:extLst>
        <a:ext uri="{E40237B7-FDA0-4F09-8148-C483321AD2D9}">
          <dgm14:cNvPr xmlns:dgm14="http://schemas.microsoft.com/office/drawing/2010/diagram" id="0" name="" descr="Gears"/>
        </a:ext>
      </dgm:extLst>
    </dgm:pt>
    <dgm:pt modelId="{A7651DE7-204B-427B-8F22-58AE9A0A96CB}" type="pres">
      <dgm:prSet presAssocID="{9648E6D4-3A33-4129-8D65-A6E9FF217A33}" presName="textRect" presStyleLbl="revTx" presStyleIdx="5" presStyleCnt="7">
        <dgm:presLayoutVars>
          <dgm:bulletEnabled val="1"/>
        </dgm:presLayoutVars>
      </dgm:prSet>
      <dgm:spPr/>
    </dgm:pt>
    <dgm:pt modelId="{64CC1B12-9664-440C-8619-7C1664D24949}" type="pres">
      <dgm:prSet presAssocID="{579EA380-9319-4C35-BBEB-3ECA9674D0D5}" presName="sibTrans" presStyleLbl="sibTrans2D1" presStyleIdx="0" presStyleCnt="0"/>
      <dgm:spPr/>
    </dgm:pt>
    <dgm:pt modelId="{25CB5E4E-FA5E-47AF-99FA-D7EF5FF12B64}" type="pres">
      <dgm:prSet presAssocID="{490619C9-721B-4845-AC31-0B7FBBB1762E}" presName="compNode" presStyleCnt="0"/>
      <dgm:spPr/>
    </dgm:pt>
    <dgm:pt modelId="{1F79C3BE-6C96-4F50-9B18-58E180952D9D}" type="pres">
      <dgm:prSet presAssocID="{490619C9-721B-4845-AC31-0B7FBBB1762E}" presName="pict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t="-23000" b="-23000"/>
          </a:stretch>
        </a:blipFill>
      </dgm:spPr>
      <dgm:extLst>
        <a:ext uri="{E40237B7-FDA0-4F09-8148-C483321AD2D9}">
          <dgm14:cNvPr xmlns:dgm14="http://schemas.microsoft.com/office/drawing/2010/diagram" id="0" name="" descr="Social network"/>
        </a:ext>
      </dgm:extLst>
    </dgm:pt>
    <dgm:pt modelId="{0BD3E6F7-48F9-419E-A292-D9295B8ADD53}" type="pres">
      <dgm:prSet presAssocID="{490619C9-721B-4845-AC31-0B7FBBB1762E}" presName="textRect" presStyleLbl="revTx" presStyleIdx="6" presStyleCnt="7">
        <dgm:presLayoutVars>
          <dgm:bulletEnabled val="1"/>
        </dgm:presLayoutVars>
      </dgm:prSet>
      <dgm:spPr/>
    </dgm:pt>
  </dgm:ptLst>
  <dgm:cxnLst>
    <dgm:cxn modelId="{87B47402-C768-456C-BDA6-AA1F91FEB82A}" type="presOf" srcId="{AB4A8D92-19DC-4008-8771-783A0DDA95E1}" destId="{B1EBAEE9-09C2-4E42-B564-80066FB06AD7}" srcOrd="0" destOrd="0" presId="urn:microsoft.com/office/officeart/2005/8/layout/pList1"/>
    <dgm:cxn modelId="{A694C204-E6DF-4827-92D5-20AE4AD30574}" type="presOf" srcId="{B05B91E1-C5C5-4218-AD77-2BA1892B942C}" destId="{D073FDE3-5FD7-4F90-9ED4-BB26928CE95B}" srcOrd="0" destOrd="0" presId="urn:microsoft.com/office/officeart/2005/8/layout/pList1"/>
    <dgm:cxn modelId="{3B394D12-7FF3-486B-9D1D-D5FCE9CA2878}" type="presOf" srcId="{2EBD2F7B-0EEC-4D9A-BF0A-1FC40D399744}" destId="{C25452C9-F30E-4FEF-A654-FE99B50529E1}" srcOrd="0" destOrd="0" presId="urn:microsoft.com/office/officeart/2005/8/layout/pList1"/>
    <dgm:cxn modelId="{084B9D32-A609-41A6-BF56-CAD60C6B408E}" type="presOf" srcId="{52964A9C-4B8F-468A-8381-4FE19FAD4876}" destId="{4282E3BF-A5B7-4356-8E10-5DF703714A6E}" srcOrd="0" destOrd="0" presId="urn:microsoft.com/office/officeart/2005/8/layout/pList1"/>
    <dgm:cxn modelId="{4C96F437-04A0-4E48-A4C7-5B92379421AF}" type="presOf" srcId="{DAF43299-2EE6-4A0C-B9EB-75058EBF5889}" destId="{B845A74F-EECE-4EF8-BA44-545E0AFB019A}" srcOrd="0" destOrd="0" presId="urn:microsoft.com/office/officeart/2005/8/layout/pList1"/>
    <dgm:cxn modelId="{CE5DE13B-B86D-4B78-BFFD-1BC1352FA304}" type="presOf" srcId="{9CF43315-DAC9-4C0D-8482-680FFC168FAA}" destId="{635B17BF-CCC4-4D4B-8D83-BC6759081A1C}" srcOrd="0" destOrd="0" presId="urn:microsoft.com/office/officeart/2005/8/layout/pList1"/>
    <dgm:cxn modelId="{2BAF4C6C-23C9-4414-BAB0-13E6E8E52D46}" type="presOf" srcId="{D4959A88-6365-4EF2-96F6-AE0309BC88A8}" destId="{427D837C-481D-45AA-A4F5-C7836CDD7BDE}" srcOrd="0" destOrd="0" presId="urn:microsoft.com/office/officeart/2005/8/layout/pList1"/>
    <dgm:cxn modelId="{4B464254-45A4-475C-9F35-34A00D921D6B}" type="presOf" srcId="{AD138EB3-315D-42FD-B8A0-6C4BDE2B6ED8}" destId="{D8CC390B-C852-43B0-863C-BAD36C779C0F}" srcOrd="0" destOrd="0" presId="urn:microsoft.com/office/officeart/2005/8/layout/pList1"/>
    <dgm:cxn modelId="{D273498B-1E57-4690-9406-BCDD463148FF}" type="presOf" srcId="{9648E6D4-3A33-4129-8D65-A6E9FF217A33}" destId="{A7651DE7-204B-427B-8F22-58AE9A0A96CB}" srcOrd="0" destOrd="0" presId="urn:microsoft.com/office/officeart/2005/8/layout/pList1"/>
    <dgm:cxn modelId="{79CB51A2-5B89-4FE3-812B-1E82CF39D4C7}" srcId="{D4959A88-6365-4EF2-96F6-AE0309BC88A8}" destId="{9648E6D4-3A33-4129-8D65-A6E9FF217A33}" srcOrd="5" destOrd="0" parTransId="{F734D60A-A977-4F62-8A02-371A16E07CC3}" sibTransId="{579EA380-9319-4C35-BBEB-3ECA9674D0D5}"/>
    <dgm:cxn modelId="{8148ABA8-E83F-4193-A762-E69C807D5E89}" type="presOf" srcId="{579EA380-9319-4C35-BBEB-3ECA9674D0D5}" destId="{64CC1B12-9664-440C-8619-7C1664D24949}" srcOrd="0" destOrd="0" presId="urn:microsoft.com/office/officeart/2005/8/layout/pList1"/>
    <dgm:cxn modelId="{7F618EB0-307B-4DFB-B23A-2416E4AC50A6}" type="presOf" srcId="{6B560CF7-B3D9-469A-8CE5-C92458178CCB}" destId="{C29F72FC-F942-432C-9E2C-F0BE1AA9A6DF}" srcOrd="0" destOrd="0" presId="urn:microsoft.com/office/officeart/2005/8/layout/pList1"/>
    <dgm:cxn modelId="{38D2D2B2-4FF4-4A07-9C62-EE0635E50A87}" srcId="{D4959A88-6365-4EF2-96F6-AE0309BC88A8}" destId="{DAF43299-2EE6-4A0C-B9EB-75058EBF5889}" srcOrd="1" destOrd="0" parTransId="{3822F4EA-4629-4F2A-B1E0-C07702EFE1D2}" sibTransId="{D5E83C81-D4ED-4609-B9A5-392F384B2779}"/>
    <dgm:cxn modelId="{5966B6CF-CF2F-480F-92AC-281E7AFD5B6E}" srcId="{D4959A88-6365-4EF2-96F6-AE0309BC88A8}" destId="{AB4A8D92-19DC-4008-8771-783A0DDA95E1}" srcOrd="3" destOrd="0" parTransId="{CA418C3E-C414-4AFD-AE9A-65ABC2BA5E6A}" sibTransId="{9CF43315-DAC9-4C0D-8482-680FFC168FAA}"/>
    <dgm:cxn modelId="{027FC2D5-F727-4C5F-92A7-F04B4BD59C16}" srcId="{D4959A88-6365-4EF2-96F6-AE0309BC88A8}" destId="{490619C9-721B-4845-AC31-0B7FBBB1762E}" srcOrd="6" destOrd="0" parTransId="{6DB517E4-EF75-43F6-9CF4-CE4DEC7A2320}" sibTransId="{0EA566CE-5795-432D-BBEC-247F39322B1A}"/>
    <dgm:cxn modelId="{357AF4D7-5345-4FE3-AFD7-097C23586227}" srcId="{D4959A88-6365-4EF2-96F6-AE0309BC88A8}" destId="{B05B91E1-C5C5-4218-AD77-2BA1892B942C}" srcOrd="2" destOrd="0" parTransId="{30752989-0497-4FDA-88BE-93717D8A8ED0}" sibTransId="{2EBD2F7B-0EEC-4D9A-BF0A-1FC40D399744}"/>
    <dgm:cxn modelId="{1AA1DFDA-4487-434B-8084-3049192FD1E4}" type="presOf" srcId="{D5E83C81-D4ED-4609-B9A5-392F384B2779}" destId="{EB190B44-72EB-4630-A839-EAE1A70647ED}" srcOrd="0" destOrd="0" presId="urn:microsoft.com/office/officeart/2005/8/layout/pList1"/>
    <dgm:cxn modelId="{F866BFDC-8B05-4CB7-8CD0-7491DA3E4E23}" type="presOf" srcId="{5711C6DA-35D5-460F-BAF8-3D7D5F9847DF}" destId="{320E6277-6846-44BA-BBD0-7D0F5CBC33D3}" srcOrd="0" destOrd="0" presId="urn:microsoft.com/office/officeart/2005/8/layout/pList1"/>
    <dgm:cxn modelId="{E9E518DD-0A42-4915-A87B-167CEC368C6E}" srcId="{D4959A88-6365-4EF2-96F6-AE0309BC88A8}" destId="{AD138EB3-315D-42FD-B8A0-6C4BDE2B6ED8}" srcOrd="0" destOrd="0" parTransId="{31C22E7A-D3C0-4FD1-BD03-D21D0F1B7D94}" sibTransId="{6B560CF7-B3D9-469A-8CE5-C92458178CCB}"/>
    <dgm:cxn modelId="{4D5781DD-E576-4368-8841-6F8399F02A35}" type="presOf" srcId="{490619C9-721B-4845-AC31-0B7FBBB1762E}" destId="{0BD3E6F7-48F9-419E-A292-D9295B8ADD53}" srcOrd="0" destOrd="0" presId="urn:microsoft.com/office/officeart/2005/8/layout/pList1"/>
    <dgm:cxn modelId="{6DC5C0FE-1F0E-4797-BB59-4266198ACF61}" srcId="{D4959A88-6365-4EF2-96F6-AE0309BC88A8}" destId="{52964A9C-4B8F-468A-8381-4FE19FAD4876}" srcOrd="4" destOrd="0" parTransId="{88BE82F9-F4C2-4E54-88DD-EBC58841CB89}" sibTransId="{5711C6DA-35D5-460F-BAF8-3D7D5F9847DF}"/>
    <dgm:cxn modelId="{D134C5D9-F743-4215-9BF3-9EDB8131C2F7}" type="presParOf" srcId="{427D837C-481D-45AA-A4F5-C7836CDD7BDE}" destId="{8488ECAB-15CD-492D-8A8D-16034D5B4455}" srcOrd="0" destOrd="0" presId="urn:microsoft.com/office/officeart/2005/8/layout/pList1"/>
    <dgm:cxn modelId="{1EB2BE44-74C6-407B-BEE1-03E0A5235DA4}" type="presParOf" srcId="{8488ECAB-15CD-492D-8A8D-16034D5B4455}" destId="{9223A9ED-0550-45E3-ABB0-88C6477F7124}" srcOrd="0" destOrd="0" presId="urn:microsoft.com/office/officeart/2005/8/layout/pList1"/>
    <dgm:cxn modelId="{C27846D1-1DAF-45C8-BE66-84DBB5DD6FA9}" type="presParOf" srcId="{8488ECAB-15CD-492D-8A8D-16034D5B4455}" destId="{D8CC390B-C852-43B0-863C-BAD36C779C0F}" srcOrd="1" destOrd="0" presId="urn:microsoft.com/office/officeart/2005/8/layout/pList1"/>
    <dgm:cxn modelId="{DA798A96-8A35-4640-BEFA-26276C43C298}" type="presParOf" srcId="{427D837C-481D-45AA-A4F5-C7836CDD7BDE}" destId="{C29F72FC-F942-432C-9E2C-F0BE1AA9A6DF}" srcOrd="1" destOrd="0" presId="urn:microsoft.com/office/officeart/2005/8/layout/pList1"/>
    <dgm:cxn modelId="{0A3134AB-2A7E-474B-A145-B415412E3E75}" type="presParOf" srcId="{427D837C-481D-45AA-A4F5-C7836CDD7BDE}" destId="{182FDF38-992F-482C-8210-5ECA570885F2}" srcOrd="2" destOrd="0" presId="urn:microsoft.com/office/officeart/2005/8/layout/pList1"/>
    <dgm:cxn modelId="{26A3F6DE-DB5C-4C72-BB1F-E059461445FA}" type="presParOf" srcId="{182FDF38-992F-482C-8210-5ECA570885F2}" destId="{91CBBEC3-83E9-451B-8D2F-0F2302AC99D4}" srcOrd="0" destOrd="0" presId="urn:microsoft.com/office/officeart/2005/8/layout/pList1"/>
    <dgm:cxn modelId="{6593E348-EEED-4558-840D-DB0085C0DB1D}" type="presParOf" srcId="{182FDF38-992F-482C-8210-5ECA570885F2}" destId="{B845A74F-EECE-4EF8-BA44-545E0AFB019A}" srcOrd="1" destOrd="0" presId="urn:microsoft.com/office/officeart/2005/8/layout/pList1"/>
    <dgm:cxn modelId="{0255AC22-C9A9-40DB-829A-7F9ACD0C8517}" type="presParOf" srcId="{427D837C-481D-45AA-A4F5-C7836CDD7BDE}" destId="{EB190B44-72EB-4630-A839-EAE1A70647ED}" srcOrd="3" destOrd="0" presId="urn:microsoft.com/office/officeart/2005/8/layout/pList1"/>
    <dgm:cxn modelId="{8F6A2C81-93AE-4480-82FC-F3A97F8DFD05}" type="presParOf" srcId="{427D837C-481D-45AA-A4F5-C7836CDD7BDE}" destId="{650604A9-670E-44A6-975A-A47A7B6328DE}" srcOrd="4" destOrd="0" presId="urn:microsoft.com/office/officeart/2005/8/layout/pList1"/>
    <dgm:cxn modelId="{A650CA23-1A85-4517-8E6E-21A095DB0F61}" type="presParOf" srcId="{650604A9-670E-44A6-975A-A47A7B6328DE}" destId="{8333282A-261F-43DB-9319-CE442291A1DD}" srcOrd="0" destOrd="0" presId="urn:microsoft.com/office/officeart/2005/8/layout/pList1"/>
    <dgm:cxn modelId="{CD355365-9724-4C5F-85BF-E0F7B93509C3}" type="presParOf" srcId="{650604A9-670E-44A6-975A-A47A7B6328DE}" destId="{D073FDE3-5FD7-4F90-9ED4-BB26928CE95B}" srcOrd="1" destOrd="0" presId="urn:microsoft.com/office/officeart/2005/8/layout/pList1"/>
    <dgm:cxn modelId="{4AC334CA-892E-468C-9B6D-1A66B5EAB482}" type="presParOf" srcId="{427D837C-481D-45AA-A4F5-C7836CDD7BDE}" destId="{C25452C9-F30E-4FEF-A654-FE99B50529E1}" srcOrd="5" destOrd="0" presId="urn:microsoft.com/office/officeart/2005/8/layout/pList1"/>
    <dgm:cxn modelId="{DE7F8221-33B7-44BE-B639-8B0B2371BD95}" type="presParOf" srcId="{427D837C-481D-45AA-A4F5-C7836CDD7BDE}" destId="{016B0E20-3167-4543-A94B-46C06E707464}" srcOrd="6" destOrd="0" presId="urn:microsoft.com/office/officeart/2005/8/layout/pList1"/>
    <dgm:cxn modelId="{0230D127-B177-423C-8BE3-05EBBEDA0004}" type="presParOf" srcId="{016B0E20-3167-4543-A94B-46C06E707464}" destId="{158DD56E-99BA-4320-AF8E-8B0D0A1567A8}" srcOrd="0" destOrd="0" presId="urn:microsoft.com/office/officeart/2005/8/layout/pList1"/>
    <dgm:cxn modelId="{DA203AF7-EAE5-4C36-8FF1-5E2504066A41}" type="presParOf" srcId="{016B0E20-3167-4543-A94B-46C06E707464}" destId="{B1EBAEE9-09C2-4E42-B564-80066FB06AD7}" srcOrd="1" destOrd="0" presId="urn:microsoft.com/office/officeart/2005/8/layout/pList1"/>
    <dgm:cxn modelId="{087833CF-0A4C-4A1F-8072-1670788A57CD}" type="presParOf" srcId="{427D837C-481D-45AA-A4F5-C7836CDD7BDE}" destId="{635B17BF-CCC4-4D4B-8D83-BC6759081A1C}" srcOrd="7" destOrd="0" presId="urn:microsoft.com/office/officeart/2005/8/layout/pList1"/>
    <dgm:cxn modelId="{433CC78A-5F73-4ACA-83B5-E4C0D3358336}" type="presParOf" srcId="{427D837C-481D-45AA-A4F5-C7836CDD7BDE}" destId="{47DFE64E-B862-4B74-95E2-0C1FB1DC3317}" srcOrd="8" destOrd="0" presId="urn:microsoft.com/office/officeart/2005/8/layout/pList1"/>
    <dgm:cxn modelId="{BED044D8-FE11-49BA-B6C2-269B6115E0A5}" type="presParOf" srcId="{47DFE64E-B862-4B74-95E2-0C1FB1DC3317}" destId="{5F4A8569-9B0C-4034-8204-001E1B549F05}" srcOrd="0" destOrd="0" presId="urn:microsoft.com/office/officeart/2005/8/layout/pList1"/>
    <dgm:cxn modelId="{80DF46CD-828D-4F18-B3A6-047A524C90C6}" type="presParOf" srcId="{47DFE64E-B862-4B74-95E2-0C1FB1DC3317}" destId="{4282E3BF-A5B7-4356-8E10-5DF703714A6E}" srcOrd="1" destOrd="0" presId="urn:microsoft.com/office/officeart/2005/8/layout/pList1"/>
    <dgm:cxn modelId="{5FF9163D-22C0-4E32-A9FF-2CCD98450987}" type="presParOf" srcId="{427D837C-481D-45AA-A4F5-C7836CDD7BDE}" destId="{320E6277-6846-44BA-BBD0-7D0F5CBC33D3}" srcOrd="9" destOrd="0" presId="urn:microsoft.com/office/officeart/2005/8/layout/pList1"/>
    <dgm:cxn modelId="{34777DE2-2F0D-49A2-BE4B-1ECE9F82CDA4}" type="presParOf" srcId="{427D837C-481D-45AA-A4F5-C7836CDD7BDE}" destId="{730530FD-27D4-4524-A102-80B2984BBF58}" srcOrd="10" destOrd="0" presId="urn:microsoft.com/office/officeart/2005/8/layout/pList1"/>
    <dgm:cxn modelId="{F5E5BBED-1211-4910-9BCE-A4D88615CEF1}" type="presParOf" srcId="{730530FD-27D4-4524-A102-80B2984BBF58}" destId="{1CCE365C-8166-4A9C-B7F2-853C6B78C0D8}" srcOrd="0" destOrd="0" presId="urn:microsoft.com/office/officeart/2005/8/layout/pList1"/>
    <dgm:cxn modelId="{9AB514FF-022E-4CF2-9E80-8CF25403D523}" type="presParOf" srcId="{730530FD-27D4-4524-A102-80B2984BBF58}" destId="{A7651DE7-204B-427B-8F22-58AE9A0A96CB}" srcOrd="1" destOrd="0" presId="urn:microsoft.com/office/officeart/2005/8/layout/pList1"/>
    <dgm:cxn modelId="{82B339EB-2BC0-4FE8-B78C-ADDEBF06A3FE}" type="presParOf" srcId="{427D837C-481D-45AA-A4F5-C7836CDD7BDE}" destId="{64CC1B12-9664-440C-8619-7C1664D24949}" srcOrd="11" destOrd="0" presId="urn:microsoft.com/office/officeart/2005/8/layout/pList1"/>
    <dgm:cxn modelId="{CEA485F1-5ECF-4110-9A88-974489797376}" type="presParOf" srcId="{427D837C-481D-45AA-A4F5-C7836CDD7BDE}" destId="{25CB5E4E-FA5E-47AF-99FA-D7EF5FF12B64}" srcOrd="12" destOrd="0" presId="urn:microsoft.com/office/officeart/2005/8/layout/pList1"/>
    <dgm:cxn modelId="{17D7E230-8381-4C5F-A7FE-3CF944A235D4}" type="presParOf" srcId="{25CB5E4E-FA5E-47AF-99FA-D7EF5FF12B64}" destId="{1F79C3BE-6C96-4F50-9B18-58E180952D9D}" srcOrd="0" destOrd="0" presId="urn:microsoft.com/office/officeart/2005/8/layout/pList1"/>
    <dgm:cxn modelId="{1FC3BF8A-C208-4051-95B5-F99BA1180490}" type="presParOf" srcId="{25CB5E4E-FA5E-47AF-99FA-D7EF5FF12B64}" destId="{0BD3E6F7-48F9-419E-A292-D9295B8ADD53}"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B4D3D1-25CB-42D8-A42A-1AB46E62D00E}" type="doc">
      <dgm:prSet loTypeId="urn:microsoft.com/office/officeart/2005/8/layout/cycle3" loCatId="cycle" qsTypeId="urn:microsoft.com/office/officeart/2005/8/quickstyle/simple1" qsCatId="simple" csTypeId="urn:microsoft.com/office/officeart/2005/8/colors/accent4_2" csCatId="accent4" phldr="1"/>
      <dgm:spPr/>
      <dgm:t>
        <a:bodyPr/>
        <a:lstStyle/>
        <a:p>
          <a:endParaRPr lang="en-US"/>
        </a:p>
      </dgm:t>
    </dgm:pt>
    <dgm:pt modelId="{99D2E604-5722-4027-A75F-471008D1A35D}">
      <dgm:prSet phldrT="[Text]" custT="1"/>
      <dgm:spPr/>
      <dgm:t>
        <a:bodyPr/>
        <a:lstStyle/>
        <a:p>
          <a:r>
            <a:rPr lang="en-US" sz="1400">
              <a:solidFill>
                <a:schemeClr val="tx1"/>
              </a:solidFill>
            </a:rPr>
            <a:t>User Authorization Request</a:t>
          </a:r>
        </a:p>
      </dgm:t>
    </dgm:pt>
    <dgm:pt modelId="{C73C0B8B-1EBF-4786-AF2C-471B9FC0718B}" type="parTrans" cxnId="{AF422407-37E9-4420-9FBF-8715DA68A448}">
      <dgm:prSet/>
      <dgm:spPr/>
      <dgm:t>
        <a:bodyPr/>
        <a:lstStyle/>
        <a:p>
          <a:endParaRPr lang="en-US" sz="1400">
            <a:solidFill>
              <a:schemeClr val="tx1"/>
            </a:solidFill>
          </a:endParaRPr>
        </a:p>
      </dgm:t>
    </dgm:pt>
    <dgm:pt modelId="{69257D8E-0FB5-43EE-9CE9-E22F4357955A}" type="sibTrans" cxnId="{AF422407-37E9-4420-9FBF-8715DA68A448}">
      <dgm:prSet/>
      <dgm:spPr/>
      <dgm:t>
        <a:bodyPr/>
        <a:lstStyle/>
        <a:p>
          <a:endParaRPr lang="en-US" sz="1400">
            <a:solidFill>
              <a:schemeClr val="tx1"/>
            </a:solidFill>
          </a:endParaRPr>
        </a:p>
      </dgm:t>
    </dgm:pt>
    <dgm:pt modelId="{B040C22E-F814-438D-B726-B50636CA74F9}">
      <dgm:prSet phldrT="[Text]" custT="1"/>
      <dgm:spPr/>
      <dgm:t>
        <a:bodyPr/>
        <a:lstStyle/>
        <a:p>
          <a:r>
            <a:rPr lang="en-US" sz="1400">
              <a:solidFill>
                <a:schemeClr val="tx1"/>
              </a:solidFill>
            </a:rPr>
            <a:t>Approval / Denial</a:t>
          </a:r>
        </a:p>
      </dgm:t>
    </dgm:pt>
    <dgm:pt modelId="{2004389E-555C-44B9-AE42-EC382484423B}" type="parTrans" cxnId="{1F37F576-BA3C-40BB-9F7E-937E72BAB606}">
      <dgm:prSet/>
      <dgm:spPr/>
      <dgm:t>
        <a:bodyPr/>
        <a:lstStyle/>
        <a:p>
          <a:endParaRPr lang="en-US" sz="1400">
            <a:solidFill>
              <a:schemeClr val="tx1"/>
            </a:solidFill>
          </a:endParaRPr>
        </a:p>
      </dgm:t>
    </dgm:pt>
    <dgm:pt modelId="{73AC3BEA-C5FD-4D71-988A-BC5FCC32AD9D}" type="sibTrans" cxnId="{1F37F576-BA3C-40BB-9F7E-937E72BAB606}">
      <dgm:prSet/>
      <dgm:spPr/>
      <dgm:t>
        <a:bodyPr/>
        <a:lstStyle/>
        <a:p>
          <a:endParaRPr lang="en-US" sz="1400">
            <a:solidFill>
              <a:schemeClr val="tx1"/>
            </a:solidFill>
          </a:endParaRPr>
        </a:p>
      </dgm:t>
    </dgm:pt>
    <dgm:pt modelId="{84F6FBA9-CF4A-4EB7-AB0A-8D38B9FC16DF}">
      <dgm:prSet phldrT="[Text]" custT="1"/>
      <dgm:spPr/>
      <dgm:t>
        <a:bodyPr/>
        <a:lstStyle/>
        <a:p>
          <a:r>
            <a:rPr lang="en-US" sz="1400">
              <a:solidFill>
                <a:schemeClr val="tx1"/>
              </a:solidFill>
            </a:rPr>
            <a:t>Enforce</a:t>
          </a:r>
        </a:p>
      </dgm:t>
    </dgm:pt>
    <dgm:pt modelId="{3F1E00FA-B2B8-4AAD-B932-903A67F3B3AF}" type="parTrans" cxnId="{B684EAD1-45E6-4A7B-A72E-60493B18A962}">
      <dgm:prSet/>
      <dgm:spPr/>
      <dgm:t>
        <a:bodyPr/>
        <a:lstStyle/>
        <a:p>
          <a:endParaRPr lang="en-US" sz="1400">
            <a:solidFill>
              <a:schemeClr val="tx1"/>
            </a:solidFill>
          </a:endParaRPr>
        </a:p>
      </dgm:t>
    </dgm:pt>
    <dgm:pt modelId="{3BD07AF7-BD53-499A-A255-8E4B80B75EF4}" type="sibTrans" cxnId="{B684EAD1-45E6-4A7B-A72E-60493B18A962}">
      <dgm:prSet/>
      <dgm:spPr/>
      <dgm:t>
        <a:bodyPr/>
        <a:lstStyle/>
        <a:p>
          <a:endParaRPr lang="en-US" sz="1400">
            <a:solidFill>
              <a:schemeClr val="tx1"/>
            </a:solidFill>
          </a:endParaRPr>
        </a:p>
      </dgm:t>
    </dgm:pt>
    <dgm:pt modelId="{CA089B6B-FCB5-45FE-A393-CB945D7ECF42}">
      <dgm:prSet phldrT="[Text]" custT="1"/>
      <dgm:spPr/>
      <dgm:t>
        <a:bodyPr/>
        <a:lstStyle/>
        <a:p>
          <a:r>
            <a:rPr lang="en-US" sz="1400">
              <a:solidFill>
                <a:schemeClr val="tx1"/>
              </a:solidFill>
            </a:rPr>
            <a:t>Audit</a:t>
          </a:r>
        </a:p>
      </dgm:t>
    </dgm:pt>
    <dgm:pt modelId="{64082C36-FC9E-4FFA-A26B-3A8464644FF9}" type="parTrans" cxnId="{CF68413F-B40E-4776-98C2-0D323161706D}">
      <dgm:prSet/>
      <dgm:spPr/>
      <dgm:t>
        <a:bodyPr/>
        <a:lstStyle/>
        <a:p>
          <a:endParaRPr lang="en-US" sz="1400">
            <a:solidFill>
              <a:schemeClr val="tx1"/>
            </a:solidFill>
          </a:endParaRPr>
        </a:p>
      </dgm:t>
    </dgm:pt>
    <dgm:pt modelId="{18DDEEEC-3BF2-40F0-B69E-8573E505ACDA}" type="sibTrans" cxnId="{CF68413F-B40E-4776-98C2-0D323161706D}">
      <dgm:prSet/>
      <dgm:spPr/>
      <dgm:t>
        <a:bodyPr/>
        <a:lstStyle/>
        <a:p>
          <a:endParaRPr lang="en-US" sz="1400">
            <a:solidFill>
              <a:schemeClr val="tx1"/>
            </a:solidFill>
          </a:endParaRPr>
        </a:p>
      </dgm:t>
    </dgm:pt>
    <dgm:pt modelId="{FA7FDD91-1364-4FDD-80B6-8AB57BE564C1}">
      <dgm:prSet phldrT="[Text]" custT="1"/>
      <dgm:spPr/>
      <dgm:t>
        <a:bodyPr/>
        <a:lstStyle/>
        <a:p>
          <a:r>
            <a:rPr lang="en-US" sz="1400">
              <a:solidFill>
                <a:schemeClr val="tx1"/>
              </a:solidFill>
            </a:rPr>
            <a:t>Review</a:t>
          </a:r>
        </a:p>
      </dgm:t>
    </dgm:pt>
    <dgm:pt modelId="{25141D0C-4D90-4202-813F-45296665D332}" type="parTrans" cxnId="{9791144B-A801-4826-8029-B708565104E1}">
      <dgm:prSet/>
      <dgm:spPr/>
      <dgm:t>
        <a:bodyPr/>
        <a:lstStyle/>
        <a:p>
          <a:endParaRPr lang="en-US" sz="1400">
            <a:solidFill>
              <a:schemeClr val="tx1"/>
            </a:solidFill>
          </a:endParaRPr>
        </a:p>
      </dgm:t>
    </dgm:pt>
    <dgm:pt modelId="{2948AADA-7E1C-4BF9-980A-D0636709F0A9}" type="sibTrans" cxnId="{9791144B-A801-4826-8029-B708565104E1}">
      <dgm:prSet/>
      <dgm:spPr/>
      <dgm:t>
        <a:bodyPr/>
        <a:lstStyle/>
        <a:p>
          <a:endParaRPr lang="en-US" sz="1400">
            <a:solidFill>
              <a:schemeClr val="tx1"/>
            </a:solidFill>
          </a:endParaRPr>
        </a:p>
      </dgm:t>
    </dgm:pt>
    <dgm:pt modelId="{90CE1E73-B5EA-4CF4-932E-93FCB56DE2AB}">
      <dgm:prSet phldrT="[Text]" custT="1"/>
      <dgm:spPr/>
      <dgm:t>
        <a:bodyPr/>
        <a:lstStyle/>
        <a:p>
          <a:r>
            <a:rPr lang="en-US" sz="1400">
              <a:solidFill>
                <a:schemeClr val="tx1"/>
              </a:solidFill>
            </a:rPr>
            <a:t>Reconcile</a:t>
          </a:r>
        </a:p>
      </dgm:t>
    </dgm:pt>
    <dgm:pt modelId="{D187DAD9-E4D8-48FD-9D16-93792F891755}" type="parTrans" cxnId="{44454ABD-8B5F-494A-B696-BF34EA8671F2}">
      <dgm:prSet/>
      <dgm:spPr/>
      <dgm:t>
        <a:bodyPr/>
        <a:lstStyle/>
        <a:p>
          <a:endParaRPr lang="en-US" sz="1400">
            <a:solidFill>
              <a:schemeClr val="tx1"/>
            </a:solidFill>
          </a:endParaRPr>
        </a:p>
      </dgm:t>
    </dgm:pt>
    <dgm:pt modelId="{C6C29CE9-E46F-4FDF-973C-AE562FA8ED50}" type="sibTrans" cxnId="{44454ABD-8B5F-494A-B696-BF34EA8671F2}">
      <dgm:prSet/>
      <dgm:spPr/>
      <dgm:t>
        <a:bodyPr/>
        <a:lstStyle/>
        <a:p>
          <a:endParaRPr lang="en-US" sz="1400">
            <a:solidFill>
              <a:schemeClr val="tx1"/>
            </a:solidFill>
          </a:endParaRPr>
        </a:p>
      </dgm:t>
    </dgm:pt>
    <dgm:pt modelId="{1F992977-EFA5-40C1-BD50-A37EAFE0E428}">
      <dgm:prSet phldrT="[Text]" custT="1"/>
      <dgm:spPr/>
      <dgm:t>
        <a:bodyPr/>
        <a:lstStyle/>
        <a:p>
          <a:r>
            <a:rPr lang="en-US" sz="1400">
              <a:solidFill>
                <a:schemeClr val="tx1"/>
              </a:solidFill>
            </a:rPr>
            <a:t>Removal</a:t>
          </a:r>
        </a:p>
      </dgm:t>
    </dgm:pt>
    <dgm:pt modelId="{1413C230-BDDD-4019-BBE5-D17FB88BA035}" type="parTrans" cxnId="{8F632716-737E-4B8C-8FE4-F6BD2FCFD522}">
      <dgm:prSet/>
      <dgm:spPr/>
      <dgm:t>
        <a:bodyPr/>
        <a:lstStyle/>
        <a:p>
          <a:endParaRPr lang="en-US" sz="1400"/>
        </a:p>
      </dgm:t>
    </dgm:pt>
    <dgm:pt modelId="{CA2DBC42-D188-48D0-9764-8B70BD1F7689}" type="sibTrans" cxnId="{8F632716-737E-4B8C-8FE4-F6BD2FCFD522}">
      <dgm:prSet/>
      <dgm:spPr/>
      <dgm:t>
        <a:bodyPr/>
        <a:lstStyle/>
        <a:p>
          <a:endParaRPr lang="en-US" sz="1400"/>
        </a:p>
      </dgm:t>
    </dgm:pt>
    <dgm:pt modelId="{BEAA8270-2871-415D-B34E-455BF435C65E}" type="pres">
      <dgm:prSet presAssocID="{4AB4D3D1-25CB-42D8-A42A-1AB46E62D00E}" presName="Name0" presStyleCnt="0">
        <dgm:presLayoutVars>
          <dgm:dir/>
          <dgm:resizeHandles val="exact"/>
        </dgm:presLayoutVars>
      </dgm:prSet>
      <dgm:spPr/>
    </dgm:pt>
    <dgm:pt modelId="{59A1E894-C0AF-4714-A7AA-AADDAB704435}" type="pres">
      <dgm:prSet presAssocID="{4AB4D3D1-25CB-42D8-A42A-1AB46E62D00E}" presName="cycle" presStyleCnt="0"/>
      <dgm:spPr/>
    </dgm:pt>
    <dgm:pt modelId="{A8553438-F96A-48E2-A0DF-81D458B02CC5}" type="pres">
      <dgm:prSet presAssocID="{99D2E604-5722-4027-A75F-471008D1A35D}" presName="nodeFirstNode" presStyleLbl="node1" presStyleIdx="0" presStyleCnt="7">
        <dgm:presLayoutVars>
          <dgm:bulletEnabled val="1"/>
        </dgm:presLayoutVars>
      </dgm:prSet>
      <dgm:spPr/>
    </dgm:pt>
    <dgm:pt modelId="{1FDB1368-77E5-4B23-B381-ABE02C9363F2}" type="pres">
      <dgm:prSet presAssocID="{69257D8E-0FB5-43EE-9CE9-E22F4357955A}" presName="sibTransFirstNode" presStyleLbl="bgShp" presStyleIdx="0" presStyleCnt="1"/>
      <dgm:spPr/>
    </dgm:pt>
    <dgm:pt modelId="{E971EFFF-298A-4738-BB71-516ED09BB169}" type="pres">
      <dgm:prSet presAssocID="{B040C22E-F814-438D-B726-B50636CA74F9}" presName="nodeFollowingNodes" presStyleLbl="node1" presStyleIdx="1" presStyleCnt="7">
        <dgm:presLayoutVars>
          <dgm:bulletEnabled val="1"/>
        </dgm:presLayoutVars>
      </dgm:prSet>
      <dgm:spPr/>
    </dgm:pt>
    <dgm:pt modelId="{F15DEDCC-36B7-48A7-BA28-62B31E8E58CD}" type="pres">
      <dgm:prSet presAssocID="{84F6FBA9-CF4A-4EB7-AB0A-8D38B9FC16DF}" presName="nodeFollowingNodes" presStyleLbl="node1" presStyleIdx="2" presStyleCnt="7">
        <dgm:presLayoutVars>
          <dgm:bulletEnabled val="1"/>
        </dgm:presLayoutVars>
      </dgm:prSet>
      <dgm:spPr/>
    </dgm:pt>
    <dgm:pt modelId="{2A76AF73-7AF7-4376-A702-3C198C750E1C}" type="pres">
      <dgm:prSet presAssocID="{1F992977-EFA5-40C1-BD50-A37EAFE0E428}" presName="nodeFollowingNodes" presStyleLbl="node1" presStyleIdx="3" presStyleCnt="7">
        <dgm:presLayoutVars>
          <dgm:bulletEnabled val="1"/>
        </dgm:presLayoutVars>
      </dgm:prSet>
      <dgm:spPr/>
    </dgm:pt>
    <dgm:pt modelId="{9925740C-49A0-4652-BED4-11C287DF61D9}" type="pres">
      <dgm:prSet presAssocID="{CA089B6B-FCB5-45FE-A393-CB945D7ECF42}" presName="nodeFollowingNodes" presStyleLbl="node1" presStyleIdx="4" presStyleCnt="7">
        <dgm:presLayoutVars>
          <dgm:bulletEnabled val="1"/>
        </dgm:presLayoutVars>
      </dgm:prSet>
      <dgm:spPr/>
    </dgm:pt>
    <dgm:pt modelId="{C90F2D79-50C3-4772-A763-68E6435F2331}" type="pres">
      <dgm:prSet presAssocID="{FA7FDD91-1364-4FDD-80B6-8AB57BE564C1}" presName="nodeFollowingNodes" presStyleLbl="node1" presStyleIdx="5" presStyleCnt="7">
        <dgm:presLayoutVars>
          <dgm:bulletEnabled val="1"/>
        </dgm:presLayoutVars>
      </dgm:prSet>
      <dgm:spPr/>
    </dgm:pt>
    <dgm:pt modelId="{5258DA11-FA83-49E7-8A3B-F5F9F6C1171E}" type="pres">
      <dgm:prSet presAssocID="{90CE1E73-B5EA-4CF4-932E-93FCB56DE2AB}" presName="nodeFollowingNodes" presStyleLbl="node1" presStyleIdx="6" presStyleCnt="7">
        <dgm:presLayoutVars>
          <dgm:bulletEnabled val="1"/>
        </dgm:presLayoutVars>
      </dgm:prSet>
      <dgm:spPr/>
    </dgm:pt>
  </dgm:ptLst>
  <dgm:cxnLst>
    <dgm:cxn modelId="{AF422407-37E9-4420-9FBF-8715DA68A448}" srcId="{4AB4D3D1-25CB-42D8-A42A-1AB46E62D00E}" destId="{99D2E604-5722-4027-A75F-471008D1A35D}" srcOrd="0" destOrd="0" parTransId="{C73C0B8B-1EBF-4786-AF2C-471B9FC0718B}" sibTransId="{69257D8E-0FB5-43EE-9CE9-E22F4357955A}"/>
    <dgm:cxn modelId="{0E70C213-D7B4-4A6A-A4CD-4E5CE517AA7F}" type="presOf" srcId="{90CE1E73-B5EA-4CF4-932E-93FCB56DE2AB}" destId="{5258DA11-FA83-49E7-8A3B-F5F9F6C1171E}" srcOrd="0" destOrd="0" presId="urn:microsoft.com/office/officeart/2005/8/layout/cycle3"/>
    <dgm:cxn modelId="{8F632716-737E-4B8C-8FE4-F6BD2FCFD522}" srcId="{4AB4D3D1-25CB-42D8-A42A-1AB46E62D00E}" destId="{1F992977-EFA5-40C1-BD50-A37EAFE0E428}" srcOrd="3" destOrd="0" parTransId="{1413C230-BDDD-4019-BBE5-D17FB88BA035}" sibTransId="{CA2DBC42-D188-48D0-9764-8B70BD1F7689}"/>
    <dgm:cxn modelId="{D9425322-D5C9-40E2-B438-BD14D649F850}" type="presOf" srcId="{84F6FBA9-CF4A-4EB7-AB0A-8D38B9FC16DF}" destId="{F15DEDCC-36B7-48A7-BA28-62B31E8E58CD}" srcOrd="0" destOrd="0" presId="urn:microsoft.com/office/officeart/2005/8/layout/cycle3"/>
    <dgm:cxn modelId="{CF68413F-B40E-4776-98C2-0D323161706D}" srcId="{4AB4D3D1-25CB-42D8-A42A-1AB46E62D00E}" destId="{CA089B6B-FCB5-45FE-A393-CB945D7ECF42}" srcOrd="4" destOrd="0" parTransId="{64082C36-FC9E-4FFA-A26B-3A8464644FF9}" sibTransId="{18DDEEEC-3BF2-40F0-B69E-8573E505ACDA}"/>
    <dgm:cxn modelId="{4ED3C046-6B89-4CD0-BDF8-5D83AA17B6BF}" type="presOf" srcId="{1F992977-EFA5-40C1-BD50-A37EAFE0E428}" destId="{2A76AF73-7AF7-4376-A702-3C198C750E1C}" srcOrd="0" destOrd="0" presId="urn:microsoft.com/office/officeart/2005/8/layout/cycle3"/>
    <dgm:cxn modelId="{9791144B-A801-4826-8029-B708565104E1}" srcId="{4AB4D3D1-25CB-42D8-A42A-1AB46E62D00E}" destId="{FA7FDD91-1364-4FDD-80B6-8AB57BE564C1}" srcOrd="5" destOrd="0" parTransId="{25141D0C-4D90-4202-813F-45296665D332}" sibTransId="{2948AADA-7E1C-4BF9-980A-D0636709F0A9}"/>
    <dgm:cxn modelId="{8EE92C4F-24EC-4352-93DE-30883B9CB4D7}" type="presOf" srcId="{B040C22E-F814-438D-B726-B50636CA74F9}" destId="{E971EFFF-298A-4738-BB71-516ED09BB169}" srcOrd="0" destOrd="0" presId="urn:microsoft.com/office/officeart/2005/8/layout/cycle3"/>
    <dgm:cxn modelId="{1F37F576-BA3C-40BB-9F7E-937E72BAB606}" srcId="{4AB4D3D1-25CB-42D8-A42A-1AB46E62D00E}" destId="{B040C22E-F814-438D-B726-B50636CA74F9}" srcOrd="1" destOrd="0" parTransId="{2004389E-555C-44B9-AE42-EC382484423B}" sibTransId="{73AC3BEA-C5FD-4D71-988A-BC5FCC32AD9D}"/>
    <dgm:cxn modelId="{FCF2788A-2A84-4678-A965-D296F7016AC9}" type="presOf" srcId="{69257D8E-0FB5-43EE-9CE9-E22F4357955A}" destId="{1FDB1368-77E5-4B23-B381-ABE02C9363F2}" srcOrd="0" destOrd="0" presId="urn:microsoft.com/office/officeart/2005/8/layout/cycle3"/>
    <dgm:cxn modelId="{2596FDA2-D75D-4068-B5C3-C2AF9720F0FC}" type="presOf" srcId="{CA089B6B-FCB5-45FE-A393-CB945D7ECF42}" destId="{9925740C-49A0-4652-BED4-11C287DF61D9}" srcOrd="0" destOrd="0" presId="urn:microsoft.com/office/officeart/2005/8/layout/cycle3"/>
    <dgm:cxn modelId="{647563BB-F58E-418C-A2D3-57194ECB803D}" type="presOf" srcId="{FA7FDD91-1364-4FDD-80B6-8AB57BE564C1}" destId="{C90F2D79-50C3-4772-A763-68E6435F2331}" srcOrd="0" destOrd="0" presId="urn:microsoft.com/office/officeart/2005/8/layout/cycle3"/>
    <dgm:cxn modelId="{44454ABD-8B5F-494A-B696-BF34EA8671F2}" srcId="{4AB4D3D1-25CB-42D8-A42A-1AB46E62D00E}" destId="{90CE1E73-B5EA-4CF4-932E-93FCB56DE2AB}" srcOrd="6" destOrd="0" parTransId="{D187DAD9-E4D8-48FD-9D16-93792F891755}" sibTransId="{C6C29CE9-E46F-4FDF-973C-AE562FA8ED50}"/>
    <dgm:cxn modelId="{B684EAD1-45E6-4A7B-A72E-60493B18A962}" srcId="{4AB4D3D1-25CB-42D8-A42A-1AB46E62D00E}" destId="{84F6FBA9-CF4A-4EB7-AB0A-8D38B9FC16DF}" srcOrd="2" destOrd="0" parTransId="{3F1E00FA-B2B8-4AAD-B932-903A67F3B3AF}" sibTransId="{3BD07AF7-BD53-499A-A255-8E4B80B75EF4}"/>
    <dgm:cxn modelId="{3E5FA3EC-9626-4A68-84E3-16153511483F}" type="presOf" srcId="{99D2E604-5722-4027-A75F-471008D1A35D}" destId="{A8553438-F96A-48E2-A0DF-81D458B02CC5}" srcOrd="0" destOrd="0" presId="urn:microsoft.com/office/officeart/2005/8/layout/cycle3"/>
    <dgm:cxn modelId="{EA2738F5-98F0-4383-8CE4-D1344D239280}" type="presOf" srcId="{4AB4D3D1-25CB-42D8-A42A-1AB46E62D00E}" destId="{BEAA8270-2871-415D-B34E-455BF435C65E}" srcOrd="0" destOrd="0" presId="urn:microsoft.com/office/officeart/2005/8/layout/cycle3"/>
    <dgm:cxn modelId="{5E54672E-7ADD-4B38-B25A-6BCBA8052FC1}" type="presParOf" srcId="{BEAA8270-2871-415D-B34E-455BF435C65E}" destId="{59A1E894-C0AF-4714-A7AA-AADDAB704435}" srcOrd="0" destOrd="0" presId="urn:microsoft.com/office/officeart/2005/8/layout/cycle3"/>
    <dgm:cxn modelId="{C3178935-3B36-4105-9671-CC61428C7C2B}" type="presParOf" srcId="{59A1E894-C0AF-4714-A7AA-AADDAB704435}" destId="{A8553438-F96A-48E2-A0DF-81D458B02CC5}" srcOrd="0" destOrd="0" presId="urn:microsoft.com/office/officeart/2005/8/layout/cycle3"/>
    <dgm:cxn modelId="{52BF0842-79B0-4E90-9C52-82DFD8E01899}" type="presParOf" srcId="{59A1E894-C0AF-4714-A7AA-AADDAB704435}" destId="{1FDB1368-77E5-4B23-B381-ABE02C9363F2}" srcOrd="1" destOrd="0" presId="urn:microsoft.com/office/officeart/2005/8/layout/cycle3"/>
    <dgm:cxn modelId="{8308FFA5-2BEA-4471-BF92-C769D9B23DA6}" type="presParOf" srcId="{59A1E894-C0AF-4714-A7AA-AADDAB704435}" destId="{E971EFFF-298A-4738-BB71-516ED09BB169}" srcOrd="2" destOrd="0" presId="urn:microsoft.com/office/officeart/2005/8/layout/cycle3"/>
    <dgm:cxn modelId="{26AFD4A5-0235-4D08-93AD-47F9DBC8454C}" type="presParOf" srcId="{59A1E894-C0AF-4714-A7AA-AADDAB704435}" destId="{F15DEDCC-36B7-48A7-BA28-62B31E8E58CD}" srcOrd="3" destOrd="0" presId="urn:microsoft.com/office/officeart/2005/8/layout/cycle3"/>
    <dgm:cxn modelId="{9FB4F00C-9480-4FC0-84FD-38469D545A60}" type="presParOf" srcId="{59A1E894-C0AF-4714-A7AA-AADDAB704435}" destId="{2A76AF73-7AF7-4376-A702-3C198C750E1C}" srcOrd="4" destOrd="0" presId="urn:microsoft.com/office/officeart/2005/8/layout/cycle3"/>
    <dgm:cxn modelId="{F34BEE17-E675-4F6B-998D-0184476EAFCF}" type="presParOf" srcId="{59A1E894-C0AF-4714-A7AA-AADDAB704435}" destId="{9925740C-49A0-4652-BED4-11C287DF61D9}" srcOrd="5" destOrd="0" presId="urn:microsoft.com/office/officeart/2005/8/layout/cycle3"/>
    <dgm:cxn modelId="{07A75CB6-8C42-4C91-91CF-D08A647CBF7D}" type="presParOf" srcId="{59A1E894-C0AF-4714-A7AA-AADDAB704435}" destId="{C90F2D79-50C3-4772-A763-68E6435F2331}" srcOrd="6" destOrd="0" presId="urn:microsoft.com/office/officeart/2005/8/layout/cycle3"/>
    <dgm:cxn modelId="{50463629-9E1B-4F47-8CE3-465C9452B395}" type="presParOf" srcId="{59A1E894-C0AF-4714-A7AA-AADDAB704435}" destId="{5258DA11-FA83-49E7-8A3B-F5F9F6C1171E}"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B4D3D1-25CB-42D8-A42A-1AB46E62D00E}" type="doc">
      <dgm:prSet loTypeId="urn:microsoft.com/office/officeart/2005/8/layout/cycle3" loCatId="cycle" qsTypeId="urn:microsoft.com/office/officeart/2005/8/quickstyle/simple1" qsCatId="simple" csTypeId="urn:microsoft.com/office/officeart/2005/8/colors/accent4_2" csCatId="accent4" phldr="1"/>
      <dgm:spPr/>
      <dgm:t>
        <a:bodyPr/>
        <a:lstStyle/>
        <a:p>
          <a:endParaRPr lang="en-US"/>
        </a:p>
      </dgm:t>
    </dgm:pt>
    <dgm:pt modelId="{99D2E604-5722-4027-A75F-471008D1A35D}">
      <dgm:prSet phldrT="[Text]" custT="1"/>
      <dgm:spPr/>
      <dgm:t>
        <a:bodyPr/>
        <a:lstStyle/>
        <a:p>
          <a:r>
            <a:rPr lang="en-US" sz="1400">
              <a:solidFill>
                <a:schemeClr val="tx1"/>
              </a:solidFill>
            </a:rPr>
            <a:t>Identify</a:t>
          </a:r>
        </a:p>
      </dgm:t>
    </dgm:pt>
    <dgm:pt modelId="{C73C0B8B-1EBF-4786-AF2C-471B9FC0718B}" type="parTrans" cxnId="{AF422407-37E9-4420-9FBF-8715DA68A448}">
      <dgm:prSet/>
      <dgm:spPr/>
      <dgm:t>
        <a:bodyPr/>
        <a:lstStyle/>
        <a:p>
          <a:endParaRPr lang="en-US" sz="1400">
            <a:solidFill>
              <a:schemeClr val="tx1"/>
            </a:solidFill>
          </a:endParaRPr>
        </a:p>
      </dgm:t>
    </dgm:pt>
    <dgm:pt modelId="{69257D8E-0FB5-43EE-9CE9-E22F4357955A}" type="sibTrans" cxnId="{AF422407-37E9-4420-9FBF-8715DA68A448}">
      <dgm:prSet/>
      <dgm:spPr/>
      <dgm:t>
        <a:bodyPr/>
        <a:lstStyle/>
        <a:p>
          <a:endParaRPr lang="en-US" sz="1400">
            <a:solidFill>
              <a:schemeClr val="tx1"/>
            </a:solidFill>
          </a:endParaRPr>
        </a:p>
      </dgm:t>
    </dgm:pt>
    <dgm:pt modelId="{B040C22E-F814-438D-B726-B50636CA74F9}">
      <dgm:prSet phldrT="[Text]" custT="1"/>
      <dgm:spPr/>
      <dgm:t>
        <a:bodyPr/>
        <a:lstStyle/>
        <a:p>
          <a:r>
            <a:rPr lang="en-US" sz="1400">
              <a:solidFill>
                <a:schemeClr val="tx1"/>
              </a:solidFill>
            </a:rPr>
            <a:t>Authenticate</a:t>
          </a:r>
        </a:p>
      </dgm:t>
    </dgm:pt>
    <dgm:pt modelId="{2004389E-555C-44B9-AE42-EC382484423B}" type="parTrans" cxnId="{1F37F576-BA3C-40BB-9F7E-937E72BAB606}">
      <dgm:prSet/>
      <dgm:spPr/>
      <dgm:t>
        <a:bodyPr/>
        <a:lstStyle/>
        <a:p>
          <a:endParaRPr lang="en-US" sz="1400">
            <a:solidFill>
              <a:schemeClr val="tx1"/>
            </a:solidFill>
          </a:endParaRPr>
        </a:p>
      </dgm:t>
    </dgm:pt>
    <dgm:pt modelId="{73AC3BEA-C5FD-4D71-988A-BC5FCC32AD9D}" type="sibTrans" cxnId="{1F37F576-BA3C-40BB-9F7E-937E72BAB606}">
      <dgm:prSet/>
      <dgm:spPr/>
      <dgm:t>
        <a:bodyPr/>
        <a:lstStyle/>
        <a:p>
          <a:endParaRPr lang="en-US" sz="1400">
            <a:solidFill>
              <a:schemeClr val="tx1"/>
            </a:solidFill>
          </a:endParaRPr>
        </a:p>
      </dgm:t>
    </dgm:pt>
    <dgm:pt modelId="{84F6FBA9-CF4A-4EB7-AB0A-8D38B9FC16DF}">
      <dgm:prSet phldrT="[Text]" custT="1"/>
      <dgm:spPr/>
      <dgm:t>
        <a:bodyPr/>
        <a:lstStyle/>
        <a:p>
          <a:r>
            <a:rPr lang="en-US" sz="1400">
              <a:solidFill>
                <a:schemeClr val="tx1"/>
              </a:solidFill>
            </a:rPr>
            <a:t>Monitor</a:t>
          </a:r>
        </a:p>
      </dgm:t>
    </dgm:pt>
    <dgm:pt modelId="{3F1E00FA-B2B8-4AAD-B932-903A67F3B3AF}" type="parTrans" cxnId="{B684EAD1-45E6-4A7B-A72E-60493B18A962}">
      <dgm:prSet/>
      <dgm:spPr/>
      <dgm:t>
        <a:bodyPr/>
        <a:lstStyle/>
        <a:p>
          <a:endParaRPr lang="en-US" sz="1400">
            <a:solidFill>
              <a:schemeClr val="tx1"/>
            </a:solidFill>
          </a:endParaRPr>
        </a:p>
      </dgm:t>
    </dgm:pt>
    <dgm:pt modelId="{3BD07AF7-BD53-499A-A255-8E4B80B75EF4}" type="sibTrans" cxnId="{B684EAD1-45E6-4A7B-A72E-60493B18A962}">
      <dgm:prSet/>
      <dgm:spPr/>
      <dgm:t>
        <a:bodyPr/>
        <a:lstStyle/>
        <a:p>
          <a:endParaRPr lang="en-US" sz="1400">
            <a:solidFill>
              <a:schemeClr val="tx1"/>
            </a:solidFill>
          </a:endParaRPr>
        </a:p>
      </dgm:t>
    </dgm:pt>
    <dgm:pt modelId="{1F992977-EFA5-40C1-BD50-A37EAFE0E428}">
      <dgm:prSet phldrT="[Text]" custT="1"/>
      <dgm:spPr/>
      <dgm:t>
        <a:bodyPr/>
        <a:lstStyle/>
        <a:p>
          <a:r>
            <a:rPr lang="en-US" sz="1400">
              <a:solidFill>
                <a:schemeClr val="tx1"/>
              </a:solidFill>
            </a:rPr>
            <a:t>Review</a:t>
          </a:r>
        </a:p>
      </dgm:t>
    </dgm:pt>
    <dgm:pt modelId="{1413C230-BDDD-4019-BBE5-D17FB88BA035}" type="parTrans" cxnId="{8F632716-737E-4B8C-8FE4-F6BD2FCFD522}">
      <dgm:prSet/>
      <dgm:spPr/>
      <dgm:t>
        <a:bodyPr/>
        <a:lstStyle/>
        <a:p>
          <a:endParaRPr lang="en-US" sz="1400"/>
        </a:p>
      </dgm:t>
    </dgm:pt>
    <dgm:pt modelId="{CA2DBC42-D188-48D0-9764-8B70BD1F7689}" type="sibTrans" cxnId="{8F632716-737E-4B8C-8FE4-F6BD2FCFD522}">
      <dgm:prSet/>
      <dgm:spPr/>
      <dgm:t>
        <a:bodyPr/>
        <a:lstStyle/>
        <a:p>
          <a:endParaRPr lang="en-US" sz="1400"/>
        </a:p>
      </dgm:t>
    </dgm:pt>
    <dgm:pt modelId="{BEAA8270-2871-415D-B34E-455BF435C65E}" type="pres">
      <dgm:prSet presAssocID="{4AB4D3D1-25CB-42D8-A42A-1AB46E62D00E}" presName="Name0" presStyleCnt="0">
        <dgm:presLayoutVars>
          <dgm:dir/>
          <dgm:resizeHandles val="exact"/>
        </dgm:presLayoutVars>
      </dgm:prSet>
      <dgm:spPr/>
    </dgm:pt>
    <dgm:pt modelId="{59A1E894-C0AF-4714-A7AA-AADDAB704435}" type="pres">
      <dgm:prSet presAssocID="{4AB4D3D1-25CB-42D8-A42A-1AB46E62D00E}" presName="cycle" presStyleCnt="0"/>
      <dgm:spPr/>
    </dgm:pt>
    <dgm:pt modelId="{A8553438-F96A-48E2-A0DF-81D458B02CC5}" type="pres">
      <dgm:prSet presAssocID="{99D2E604-5722-4027-A75F-471008D1A35D}" presName="nodeFirstNode" presStyleLbl="node1" presStyleIdx="0" presStyleCnt="4">
        <dgm:presLayoutVars>
          <dgm:bulletEnabled val="1"/>
        </dgm:presLayoutVars>
      </dgm:prSet>
      <dgm:spPr/>
    </dgm:pt>
    <dgm:pt modelId="{1FDB1368-77E5-4B23-B381-ABE02C9363F2}" type="pres">
      <dgm:prSet presAssocID="{69257D8E-0FB5-43EE-9CE9-E22F4357955A}" presName="sibTransFirstNode" presStyleLbl="bgShp" presStyleIdx="0" presStyleCnt="1"/>
      <dgm:spPr/>
    </dgm:pt>
    <dgm:pt modelId="{E971EFFF-298A-4738-BB71-516ED09BB169}" type="pres">
      <dgm:prSet presAssocID="{B040C22E-F814-438D-B726-B50636CA74F9}" presName="nodeFollowingNodes" presStyleLbl="node1" presStyleIdx="1" presStyleCnt="4">
        <dgm:presLayoutVars>
          <dgm:bulletEnabled val="1"/>
        </dgm:presLayoutVars>
      </dgm:prSet>
      <dgm:spPr/>
    </dgm:pt>
    <dgm:pt modelId="{F15DEDCC-36B7-48A7-BA28-62B31E8E58CD}" type="pres">
      <dgm:prSet presAssocID="{84F6FBA9-CF4A-4EB7-AB0A-8D38B9FC16DF}" presName="nodeFollowingNodes" presStyleLbl="node1" presStyleIdx="2" presStyleCnt="4">
        <dgm:presLayoutVars>
          <dgm:bulletEnabled val="1"/>
        </dgm:presLayoutVars>
      </dgm:prSet>
      <dgm:spPr/>
    </dgm:pt>
    <dgm:pt modelId="{2A76AF73-7AF7-4376-A702-3C198C750E1C}" type="pres">
      <dgm:prSet presAssocID="{1F992977-EFA5-40C1-BD50-A37EAFE0E428}" presName="nodeFollowingNodes" presStyleLbl="node1" presStyleIdx="3" presStyleCnt="4">
        <dgm:presLayoutVars>
          <dgm:bulletEnabled val="1"/>
        </dgm:presLayoutVars>
      </dgm:prSet>
      <dgm:spPr/>
    </dgm:pt>
  </dgm:ptLst>
  <dgm:cxnLst>
    <dgm:cxn modelId="{AF422407-37E9-4420-9FBF-8715DA68A448}" srcId="{4AB4D3D1-25CB-42D8-A42A-1AB46E62D00E}" destId="{99D2E604-5722-4027-A75F-471008D1A35D}" srcOrd="0" destOrd="0" parTransId="{C73C0B8B-1EBF-4786-AF2C-471B9FC0718B}" sibTransId="{69257D8E-0FB5-43EE-9CE9-E22F4357955A}"/>
    <dgm:cxn modelId="{8F632716-737E-4B8C-8FE4-F6BD2FCFD522}" srcId="{4AB4D3D1-25CB-42D8-A42A-1AB46E62D00E}" destId="{1F992977-EFA5-40C1-BD50-A37EAFE0E428}" srcOrd="3" destOrd="0" parTransId="{1413C230-BDDD-4019-BBE5-D17FB88BA035}" sibTransId="{CA2DBC42-D188-48D0-9764-8B70BD1F7689}"/>
    <dgm:cxn modelId="{D9425322-D5C9-40E2-B438-BD14D649F850}" type="presOf" srcId="{84F6FBA9-CF4A-4EB7-AB0A-8D38B9FC16DF}" destId="{F15DEDCC-36B7-48A7-BA28-62B31E8E58CD}" srcOrd="0" destOrd="0" presId="urn:microsoft.com/office/officeart/2005/8/layout/cycle3"/>
    <dgm:cxn modelId="{4ED3C046-6B89-4CD0-BDF8-5D83AA17B6BF}" type="presOf" srcId="{1F992977-EFA5-40C1-BD50-A37EAFE0E428}" destId="{2A76AF73-7AF7-4376-A702-3C198C750E1C}" srcOrd="0" destOrd="0" presId="urn:microsoft.com/office/officeart/2005/8/layout/cycle3"/>
    <dgm:cxn modelId="{8EE92C4F-24EC-4352-93DE-30883B9CB4D7}" type="presOf" srcId="{B040C22E-F814-438D-B726-B50636CA74F9}" destId="{E971EFFF-298A-4738-BB71-516ED09BB169}" srcOrd="0" destOrd="0" presId="urn:microsoft.com/office/officeart/2005/8/layout/cycle3"/>
    <dgm:cxn modelId="{1F37F576-BA3C-40BB-9F7E-937E72BAB606}" srcId="{4AB4D3D1-25CB-42D8-A42A-1AB46E62D00E}" destId="{B040C22E-F814-438D-B726-B50636CA74F9}" srcOrd="1" destOrd="0" parTransId="{2004389E-555C-44B9-AE42-EC382484423B}" sibTransId="{73AC3BEA-C5FD-4D71-988A-BC5FCC32AD9D}"/>
    <dgm:cxn modelId="{FCF2788A-2A84-4678-A965-D296F7016AC9}" type="presOf" srcId="{69257D8E-0FB5-43EE-9CE9-E22F4357955A}" destId="{1FDB1368-77E5-4B23-B381-ABE02C9363F2}" srcOrd="0" destOrd="0" presId="urn:microsoft.com/office/officeart/2005/8/layout/cycle3"/>
    <dgm:cxn modelId="{B684EAD1-45E6-4A7B-A72E-60493B18A962}" srcId="{4AB4D3D1-25CB-42D8-A42A-1AB46E62D00E}" destId="{84F6FBA9-CF4A-4EB7-AB0A-8D38B9FC16DF}" srcOrd="2" destOrd="0" parTransId="{3F1E00FA-B2B8-4AAD-B932-903A67F3B3AF}" sibTransId="{3BD07AF7-BD53-499A-A255-8E4B80B75EF4}"/>
    <dgm:cxn modelId="{3E5FA3EC-9626-4A68-84E3-16153511483F}" type="presOf" srcId="{99D2E604-5722-4027-A75F-471008D1A35D}" destId="{A8553438-F96A-48E2-A0DF-81D458B02CC5}" srcOrd="0" destOrd="0" presId="urn:microsoft.com/office/officeart/2005/8/layout/cycle3"/>
    <dgm:cxn modelId="{EA2738F5-98F0-4383-8CE4-D1344D239280}" type="presOf" srcId="{4AB4D3D1-25CB-42D8-A42A-1AB46E62D00E}" destId="{BEAA8270-2871-415D-B34E-455BF435C65E}" srcOrd="0" destOrd="0" presId="urn:microsoft.com/office/officeart/2005/8/layout/cycle3"/>
    <dgm:cxn modelId="{5E54672E-7ADD-4B38-B25A-6BCBA8052FC1}" type="presParOf" srcId="{BEAA8270-2871-415D-B34E-455BF435C65E}" destId="{59A1E894-C0AF-4714-A7AA-AADDAB704435}" srcOrd="0" destOrd="0" presId="urn:microsoft.com/office/officeart/2005/8/layout/cycle3"/>
    <dgm:cxn modelId="{C3178935-3B36-4105-9671-CC61428C7C2B}" type="presParOf" srcId="{59A1E894-C0AF-4714-A7AA-AADDAB704435}" destId="{A8553438-F96A-48E2-A0DF-81D458B02CC5}" srcOrd="0" destOrd="0" presId="urn:microsoft.com/office/officeart/2005/8/layout/cycle3"/>
    <dgm:cxn modelId="{52BF0842-79B0-4E90-9C52-82DFD8E01899}" type="presParOf" srcId="{59A1E894-C0AF-4714-A7AA-AADDAB704435}" destId="{1FDB1368-77E5-4B23-B381-ABE02C9363F2}" srcOrd="1" destOrd="0" presId="urn:microsoft.com/office/officeart/2005/8/layout/cycle3"/>
    <dgm:cxn modelId="{8308FFA5-2BEA-4471-BF92-C769D9B23DA6}" type="presParOf" srcId="{59A1E894-C0AF-4714-A7AA-AADDAB704435}" destId="{E971EFFF-298A-4738-BB71-516ED09BB169}" srcOrd="2" destOrd="0" presId="urn:microsoft.com/office/officeart/2005/8/layout/cycle3"/>
    <dgm:cxn modelId="{26AFD4A5-0235-4D08-93AD-47F9DBC8454C}" type="presParOf" srcId="{59A1E894-C0AF-4714-A7AA-AADDAB704435}" destId="{F15DEDCC-36B7-48A7-BA28-62B31E8E58CD}" srcOrd="3" destOrd="0" presId="urn:microsoft.com/office/officeart/2005/8/layout/cycle3"/>
    <dgm:cxn modelId="{9FB4F00C-9480-4FC0-84FD-38469D545A60}" type="presParOf" srcId="{59A1E894-C0AF-4714-A7AA-AADDAB704435}" destId="{2A76AF73-7AF7-4376-A702-3C198C750E1C}"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B4D3D1-25CB-42D8-A42A-1AB46E62D00E}" type="doc">
      <dgm:prSet loTypeId="urn:microsoft.com/office/officeart/2005/8/layout/cycle3" loCatId="cycle" qsTypeId="urn:microsoft.com/office/officeart/2005/8/quickstyle/simple1" qsCatId="simple" csTypeId="urn:microsoft.com/office/officeart/2005/8/colors/accent4_2" csCatId="accent4" phldr="1"/>
      <dgm:spPr/>
      <dgm:t>
        <a:bodyPr/>
        <a:lstStyle/>
        <a:p>
          <a:endParaRPr lang="en-US"/>
        </a:p>
      </dgm:t>
    </dgm:pt>
    <dgm:pt modelId="{99D2E604-5722-4027-A75F-471008D1A35D}">
      <dgm:prSet phldrT="[Text]" custT="1"/>
      <dgm:spPr/>
      <dgm:t>
        <a:bodyPr/>
        <a:lstStyle/>
        <a:p>
          <a:r>
            <a:rPr lang="en-US" sz="1400">
              <a:solidFill>
                <a:schemeClr val="tx1"/>
              </a:solidFill>
            </a:rPr>
            <a:t>Plan</a:t>
          </a:r>
        </a:p>
      </dgm:t>
    </dgm:pt>
    <dgm:pt modelId="{C73C0B8B-1EBF-4786-AF2C-471B9FC0718B}" type="parTrans" cxnId="{AF422407-37E9-4420-9FBF-8715DA68A448}">
      <dgm:prSet/>
      <dgm:spPr/>
      <dgm:t>
        <a:bodyPr/>
        <a:lstStyle/>
        <a:p>
          <a:endParaRPr lang="en-US" sz="1400">
            <a:solidFill>
              <a:schemeClr val="tx1"/>
            </a:solidFill>
          </a:endParaRPr>
        </a:p>
      </dgm:t>
    </dgm:pt>
    <dgm:pt modelId="{69257D8E-0FB5-43EE-9CE9-E22F4357955A}" type="sibTrans" cxnId="{AF422407-37E9-4420-9FBF-8715DA68A448}">
      <dgm:prSet/>
      <dgm:spPr/>
      <dgm:t>
        <a:bodyPr/>
        <a:lstStyle/>
        <a:p>
          <a:endParaRPr lang="en-US" sz="1400">
            <a:solidFill>
              <a:schemeClr val="tx1"/>
            </a:solidFill>
          </a:endParaRPr>
        </a:p>
      </dgm:t>
    </dgm:pt>
    <dgm:pt modelId="{AE898A9B-D8CE-0A43-9A5E-663AC0B24CD9}">
      <dgm:prSet phldrT="[Text]" custT="1"/>
      <dgm:spPr/>
      <dgm:t>
        <a:bodyPr/>
        <a:lstStyle/>
        <a:p>
          <a:r>
            <a:rPr lang="en-US" sz="1400">
              <a:solidFill>
                <a:schemeClr val="tx1"/>
              </a:solidFill>
            </a:rPr>
            <a:t>Assess &amp; Validate</a:t>
          </a:r>
        </a:p>
      </dgm:t>
    </dgm:pt>
    <dgm:pt modelId="{5EBC5F28-7947-6E40-9364-2FB678AD26A4}" type="parTrans" cxnId="{948E6DB7-5A25-2746-875B-113B02FC0625}">
      <dgm:prSet/>
      <dgm:spPr/>
      <dgm:t>
        <a:bodyPr/>
        <a:lstStyle/>
        <a:p>
          <a:endParaRPr lang="en-US"/>
        </a:p>
      </dgm:t>
    </dgm:pt>
    <dgm:pt modelId="{950F37D0-46B5-6348-BC2C-0C1D342AD46F}" type="sibTrans" cxnId="{948E6DB7-5A25-2746-875B-113B02FC0625}">
      <dgm:prSet/>
      <dgm:spPr/>
      <dgm:t>
        <a:bodyPr/>
        <a:lstStyle/>
        <a:p>
          <a:endParaRPr lang="en-US"/>
        </a:p>
      </dgm:t>
    </dgm:pt>
    <dgm:pt modelId="{4A63DD85-6550-114D-ADD5-4BD6CA4066EC}">
      <dgm:prSet phldrT="[Text]" custT="1"/>
      <dgm:spPr/>
      <dgm:t>
        <a:bodyPr/>
        <a:lstStyle/>
        <a:p>
          <a:r>
            <a:rPr lang="en-US" sz="1400">
              <a:solidFill>
                <a:schemeClr val="tx1"/>
              </a:solidFill>
            </a:rPr>
            <a:t>Design</a:t>
          </a:r>
        </a:p>
      </dgm:t>
    </dgm:pt>
    <dgm:pt modelId="{7E4C02D4-C154-0B4B-B190-15F5E6A93087}" type="parTrans" cxnId="{E1EF0771-BBEF-1649-9CC7-E2B807684E60}">
      <dgm:prSet/>
      <dgm:spPr/>
      <dgm:t>
        <a:bodyPr/>
        <a:lstStyle/>
        <a:p>
          <a:endParaRPr lang="en-US"/>
        </a:p>
      </dgm:t>
    </dgm:pt>
    <dgm:pt modelId="{8699A6B7-A86B-8342-8A2F-C156A96320FC}" type="sibTrans" cxnId="{E1EF0771-BBEF-1649-9CC7-E2B807684E60}">
      <dgm:prSet/>
      <dgm:spPr/>
      <dgm:t>
        <a:bodyPr/>
        <a:lstStyle/>
        <a:p>
          <a:endParaRPr lang="en-US"/>
        </a:p>
      </dgm:t>
    </dgm:pt>
    <dgm:pt modelId="{19958045-F55B-F948-AD67-346B50307F30}">
      <dgm:prSet phldrT="[Text]" custT="1"/>
      <dgm:spPr/>
      <dgm:t>
        <a:bodyPr/>
        <a:lstStyle/>
        <a:p>
          <a:r>
            <a:rPr lang="en-US" sz="1400">
              <a:solidFill>
                <a:schemeClr val="tx1"/>
              </a:solidFill>
            </a:rPr>
            <a:t>Implement</a:t>
          </a:r>
        </a:p>
      </dgm:t>
    </dgm:pt>
    <dgm:pt modelId="{A17CAFED-E846-8A49-AB75-8C4294CE08BB}" type="parTrans" cxnId="{F09FB335-0AAE-874D-81FE-239D19AE87BB}">
      <dgm:prSet/>
      <dgm:spPr/>
      <dgm:t>
        <a:bodyPr/>
        <a:lstStyle/>
        <a:p>
          <a:endParaRPr lang="en-US"/>
        </a:p>
      </dgm:t>
    </dgm:pt>
    <dgm:pt modelId="{8B3CDA22-157A-544E-BCCD-70EDE4F775D9}" type="sibTrans" cxnId="{F09FB335-0AAE-874D-81FE-239D19AE87BB}">
      <dgm:prSet/>
      <dgm:spPr/>
      <dgm:t>
        <a:bodyPr/>
        <a:lstStyle/>
        <a:p>
          <a:endParaRPr lang="en-US"/>
        </a:p>
      </dgm:t>
    </dgm:pt>
    <dgm:pt modelId="{EAF0FE2F-BB75-264D-B676-FE3B23E51DF6}">
      <dgm:prSet phldrT="[Text]" custT="1"/>
      <dgm:spPr/>
      <dgm:t>
        <a:bodyPr/>
        <a:lstStyle/>
        <a:p>
          <a:r>
            <a:rPr lang="en-US" sz="1400">
              <a:solidFill>
                <a:schemeClr val="tx1"/>
              </a:solidFill>
            </a:rPr>
            <a:t>Exercise</a:t>
          </a:r>
        </a:p>
      </dgm:t>
    </dgm:pt>
    <dgm:pt modelId="{9FA941C2-F96B-8B42-9998-F28FEEC46D33}" type="parTrans" cxnId="{D348BD95-4D0B-1B49-AB2A-9D22CBBB27A4}">
      <dgm:prSet/>
      <dgm:spPr/>
      <dgm:t>
        <a:bodyPr/>
        <a:lstStyle/>
        <a:p>
          <a:endParaRPr lang="en-US"/>
        </a:p>
      </dgm:t>
    </dgm:pt>
    <dgm:pt modelId="{42149E76-1F03-2548-B321-65F5EFC8FD6E}" type="sibTrans" cxnId="{D348BD95-4D0B-1B49-AB2A-9D22CBBB27A4}">
      <dgm:prSet/>
      <dgm:spPr/>
      <dgm:t>
        <a:bodyPr/>
        <a:lstStyle/>
        <a:p>
          <a:endParaRPr lang="en-US"/>
        </a:p>
      </dgm:t>
    </dgm:pt>
    <dgm:pt modelId="{8E84AF02-E5B4-BD44-94A4-F2F0E1FD11C5}">
      <dgm:prSet phldrT="[Text]" custT="1"/>
      <dgm:spPr/>
      <dgm:t>
        <a:bodyPr/>
        <a:lstStyle/>
        <a:p>
          <a:r>
            <a:rPr lang="en-US" sz="1400">
              <a:solidFill>
                <a:schemeClr val="tx1"/>
              </a:solidFill>
            </a:rPr>
            <a:t>Sustain &amp; Maintain</a:t>
          </a:r>
        </a:p>
      </dgm:t>
    </dgm:pt>
    <dgm:pt modelId="{3C863B23-7813-424B-A4D1-0E893215528C}" type="parTrans" cxnId="{522F5BA7-87F5-0441-9A28-66EA10B62937}">
      <dgm:prSet/>
      <dgm:spPr/>
      <dgm:t>
        <a:bodyPr/>
        <a:lstStyle/>
        <a:p>
          <a:endParaRPr lang="en-US"/>
        </a:p>
      </dgm:t>
    </dgm:pt>
    <dgm:pt modelId="{E6D85EF3-6100-C340-86DA-B3BB6EAED021}" type="sibTrans" cxnId="{522F5BA7-87F5-0441-9A28-66EA10B62937}">
      <dgm:prSet/>
      <dgm:spPr/>
      <dgm:t>
        <a:bodyPr/>
        <a:lstStyle/>
        <a:p>
          <a:endParaRPr lang="en-US"/>
        </a:p>
      </dgm:t>
    </dgm:pt>
    <dgm:pt modelId="{BEAA8270-2871-415D-B34E-455BF435C65E}" type="pres">
      <dgm:prSet presAssocID="{4AB4D3D1-25CB-42D8-A42A-1AB46E62D00E}" presName="Name0" presStyleCnt="0">
        <dgm:presLayoutVars>
          <dgm:dir/>
          <dgm:resizeHandles val="exact"/>
        </dgm:presLayoutVars>
      </dgm:prSet>
      <dgm:spPr/>
    </dgm:pt>
    <dgm:pt modelId="{3BDEC3B4-96E5-774D-B28F-DF65F9C48F8D}" type="pres">
      <dgm:prSet presAssocID="{4AB4D3D1-25CB-42D8-A42A-1AB46E62D00E}" presName="cycle" presStyleCnt="0"/>
      <dgm:spPr/>
    </dgm:pt>
    <dgm:pt modelId="{69F22C57-E3D6-CF44-906E-D6F4A574FB95}" type="pres">
      <dgm:prSet presAssocID="{99D2E604-5722-4027-A75F-471008D1A35D}" presName="nodeFirstNode" presStyleLbl="node1" presStyleIdx="0" presStyleCnt="6">
        <dgm:presLayoutVars>
          <dgm:bulletEnabled val="1"/>
        </dgm:presLayoutVars>
      </dgm:prSet>
      <dgm:spPr/>
    </dgm:pt>
    <dgm:pt modelId="{FBFA45A9-CBC6-FC49-AAB4-DAE2EC961D69}" type="pres">
      <dgm:prSet presAssocID="{69257D8E-0FB5-43EE-9CE9-E22F4357955A}" presName="sibTransFirstNode" presStyleLbl="bgShp" presStyleIdx="0" presStyleCnt="1"/>
      <dgm:spPr/>
    </dgm:pt>
    <dgm:pt modelId="{9787BF5B-B927-B744-8055-59C7ADA28A93}" type="pres">
      <dgm:prSet presAssocID="{AE898A9B-D8CE-0A43-9A5E-663AC0B24CD9}" presName="nodeFollowingNodes" presStyleLbl="node1" presStyleIdx="1" presStyleCnt="6">
        <dgm:presLayoutVars>
          <dgm:bulletEnabled val="1"/>
        </dgm:presLayoutVars>
      </dgm:prSet>
      <dgm:spPr/>
    </dgm:pt>
    <dgm:pt modelId="{92D0042B-38CF-B845-926E-91994BB1A419}" type="pres">
      <dgm:prSet presAssocID="{4A63DD85-6550-114D-ADD5-4BD6CA4066EC}" presName="nodeFollowingNodes" presStyleLbl="node1" presStyleIdx="2" presStyleCnt="6">
        <dgm:presLayoutVars>
          <dgm:bulletEnabled val="1"/>
        </dgm:presLayoutVars>
      </dgm:prSet>
      <dgm:spPr/>
    </dgm:pt>
    <dgm:pt modelId="{68068E24-0D97-7D4E-A964-71815F89EB17}" type="pres">
      <dgm:prSet presAssocID="{19958045-F55B-F948-AD67-346B50307F30}" presName="nodeFollowingNodes" presStyleLbl="node1" presStyleIdx="3" presStyleCnt="6">
        <dgm:presLayoutVars>
          <dgm:bulletEnabled val="1"/>
        </dgm:presLayoutVars>
      </dgm:prSet>
      <dgm:spPr/>
    </dgm:pt>
    <dgm:pt modelId="{B48394D2-045F-624F-B3BD-ACEDA1B105CD}" type="pres">
      <dgm:prSet presAssocID="{EAF0FE2F-BB75-264D-B676-FE3B23E51DF6}" presName="nodeFollowingNodes" presStyleLbl="node1" presStyleIdx="4" presStyleCnt="6">
        <dgm:presLayoutVars>
          <dgm:bulletEnabled val="1"/>
        </dgm:presLayoutVars>
      </dgm:prSet>
      <dgm:spPr/>
    </dgm:pt>
    <dgm:pt modelId="{60C1B096-16F2-C546-AA65-07E0F317ADCB}" type="pres">
      <dgm:prSet presAssocID="{8E84AF02-E5B4-BD44-94A4-F2F0E1FD11C5}" presName="nodeFollowingNodes" presStyleLbl="node1" presStyleIdx="5" presStyleCnt="6">
        <dgm:presLayoutVars>
          <dgm:bulletEnabled val="1"/>
        </dgm:presLayoutVars>
      </dgm:prSet>
      <dgm:spPr/>
    </dgm:pt>
  </dgm:ptLst>
  <dgm:cxnLst>
    <dgm:cxn modelId="{06D49004-417A-DD45-8DCC-2DCF074C8E7A}" type="presOf" srcId="{4A63DD85-6550-114D-ADD5-4BD6CA4066EC}" destId="{92D0042B-38CF-B845-926E-91994BB1A419}" srcOrd="0" destOrd="0" presId="urn:microsoft.com/office/officeart/2005/8/layout/cycle3"/>
    <dgm:cxn modelId="{AF422407-37E9-4420-9FBF-8715DA68A448}" srcId="{4AB4D3D1-25CB-42D8-A42A-1AB46E62D00E}" destId="{99D2E604-5722-4027-A75F-471008D1A35D}" srcOrd="0" destOrd="0" parTransId="{C73C0B8B-1EBF-4786-AF2C-471B9FC0718B}" sibTransId="{69257D8E-0FB5-43EE-9CE9-E22F4357955A}"/>
    <dgm:cxn modelId="{435DE911-B7BD-8747-9515-C1EBFCA772DF}" type="presOf" srcId="{19958045-F55B-F948-AD67-346B50307F30}" destId="{68068E24-0D97-7D4E-A964-71815F89EB17}" srcOrd="0" destOrd="0" presId="urn:microsoft.com/office/officeart/2005/8/layout/cycle3"/>
    <dgm:cxn modelId="{F09FB335-0AAE-874D-81FE-239D19AE87BB}" srcId="{4AB4D3D1-25CB-42D8-A42A-1AB46E62D00E}" destId="{19958045-F55B-F948-AD67-346B50307F30}" srcOrd="3" destOrd="0" parTransId="{A17CAFED-E846-8A49-AB75-8C4294CE08BB}" sibTransId="{8B3CDA22-157A-544E-BCCD-70EDE4F775D9}"/>
    <dgm:cxn modelId="{F5C6633E-166C-274E-84AD-3844C8A9831A}" type="presOf" srcId="{AE898A9B-D8CE-0A43-9A5E-663AC0B24CD9}" destId="{9787BF5B-B927-B744-8055-59C7ADA28A93}" srcOrd="0" destOrd="0" presId="urn:microsoft.com/office/officeart/2005/8/layout/cycle3"/>
    <dgm:cxn modelId="{D2DECC66-FBBB-3D4F-B149-153ABB4AC746}" type="presOf" srcId="{8E84AF02-E5B4-BD44-94A4-F2F0E1FD11C5}" destId="{60C1B096-16F2-C546-AA65-07E0F317ADCB}" srcOrd="0" destOrd="0" presId="urn:microsoft.com/office/officeart/2005/8/layout/cycle3"/>
    <dgm:cxn modelId="{88555F6C-5E4C-6547-AF86-B1097A65095C}" type="presOf" srcId="{EAF0FE2F-BB75-264D-B676-FE3B23E51DF6}" destId="{B48394D2-045F-624F-B3BD-ACEDA1B105CD}" srcOrd="0" destOrd="0" presId="urn:microsoft.com/office/officeart/2005/8/layout/cycle3"/>
    <dgm:cxn modelId="{053A2D4E-04B4-0144-A59C-9C113135900A}" type="presOf" srcId="{99D2E604-5722-4027-A75F-471008D1A35D}" destId="{69F22C57-E3D6-CF44-906E-D6F4A574FB95}" srcOrd="0" destOrd="0" presId="urn:microsoft.com/office/officeart/2005/8/layout/cycle3"/>
    <dgm:cxn modelId="{E1EF0771-BBEF-1649-9CC7-E2B807684E60}" srcId="{4AB4D3D1-25CB-42D8-A42A-1AB46E62D00E}" destId="{4A63DD85-6550-114D-ADD5-4BD6CA4066EC}" srcOrd="2" destOrd="0" parTransId="{7E4C02D4-C154-0B4B-B190-15F5E6A93087}" sibTransId="{8699A6B7-A86B-8342-8A2F-C156A96320FC}"/>
    <dgm:cxn modelId="{D348BD95-4D0B-1B49-AB2A-9D22CBBB27A4}" srcId="{4AB4D3D1-25CB-42D8-A42A-1AB46E62D00E}" destId="{EAF0FE2F-BB75-264D-B676-FE3B23E51DF6}" srcOrd="4" destOrd="0" parTransId="{9FA941C2-F96B-8B42-9998-F28FEEC46D33}" sibTransId="{42149E76-1F03-2548-B321-65F5EFC8FD6E}"/>
    <dgm:cxn modelId="{522F5BA7-87F5-0441-9A28-66EA10B62937}" srcId="{4AB4D3D1-25CB-42D8-A42A-1AB46E62D00E}" destId="{8E84AF02-E5B4-BD44-94A4-F2F0E1FD11C5}" srcOrd="5" destOrd="0" parTransId="{3C863B23-7813-424B-A4D1-0E893215528C}" sibTransId="{E6D85EF3-6100-C340-86DA-B3BB6EAED021}"/>
    <dgm:cxn modelId="{948E6DB7-5A25-2746-875B-113B02FC0625}" srcId="{4AB4D3D1-25CB-42D8-A42A-1AB46E62D00E}" destId="{AE898A9B-D8CE-0A43-9A5E-663AC0B24CD9}" srcOrd="1" destOrd="0" parTransId="{5EBC5F28-7947-6E40-9364-2FB678AD26A4}" sibTransId="{950F37D0-46B5-6348-BC2C-0C1D342AD46F}"/>
    <dgm:cxn modelId="{86AECBC7-FA4D-DB41-AD9B-2AF731BBD3B1}" type="presOf" srcId="{69257D8E-0FB5-43EE-9CE9-E22F4357955A}" destId="{FBFA45A9-CBC6-FC49-AAB4-DAE2EC961D69}" srcOrd="0" destOrd="0" presId="urn:microsoft.com/office/officeart/2005/8/layout/cycle3"/>
    <dgm:cxn modelId="{EA2738F5-98F0-4383-8CE4-D1344D239280}" type="presOf" srcId="{4AB4D3D1-25CB-42D8-A42A-1AB46E62D00E}" destId="{BEAA8270-2871-415D-B34E-455BF435C65E}" srcOrd="0" destOrd="0" presId="urn:microsoft.com/office/officeart/2005/8/layout/cycle3"/>
    <dgm:cxn modelId="{9F3192CA-E97D-DD4D-B888-0DA5CAE671AE}" type="presParOf" srcId="{BEAA8270-2871-415D-B34E-455BF435C65E}" destId="{3BDEC3B4-96E5-774D-B28F-DF65F9C48F8D}" srcOrd="0" destOrd="0" presId="urn:microsoft.com/office/officeart/2005/8/layout/cycle3"/>
    <dgm:cxn modelId="{1C49A077-F270-0648-A8FB-51FF23E83B6A}" type="presParOf" srcId="{3BDEC3B4-96E5-774D-B28F-DF65F9C48F8D}" destId="{69F22C57-E3D6-CF44-906E-D6F4A574FB95}" srcOrd="0" destOrd="0" presId="urn:microsoft.com/office/officeart/2005/8/layout/cycle3"/>
    <dgm:cxn modelId="{6741A5CA-94F6-BF48-A1AD-7DB290833421}" type="presParOf" srcId="{3BDEC3B4-96E5-774D-B28F-DF65F9C48F8D}" destId="{FBFA45A9-CBC6-FC49-AAB4-DAE2EC961D69}" srcOrd="1" destOrd="0" presId="urn:microsoft.com/office/officeart/2005/8/layout/cycle3"/>
    <dgm:cxn modelId="{5E7435A9-2422-D54B-9FD6-A0A02403CAD3}" type="presParOf" srcId="{3BDEC3B4-96E5-774D-B28F-DF65F9C48F8D}" destId="{9787BF5B-B927-B744-8055-59C7ADA28A93}" srcOrd="2" destOrd="0" presId="urn:microsoft.com/office/officeart/2005/8/layout/cycle3"/>
    <dgm:cxn modelId="{6E514987-9080-4341-9C66-5C864591212F}" type="presParOf" srcId="{3BDEC3B4-96E5-774D-B28F-DF65F9C48F8D}" destId="{92D0042B-38CF-B845-926E-91994BB1A419}" srcOrd="3" destOrd="0" presId="urn:microsoft.com/office/officeart/2005/8/layout/cycle3"/>
    <dgm:cxn modelId="{C6CE3A5B-FE0A-0643-8F83-CB3950804039}" type="presParOf" srcId="{3BDEC3B4-96E5-774D-B28F-DF65F9C48F8D}" destId="{68068E24-0D97-7D4E-A964-71815F89EB17}" srcOrd="4" destOrd="0" presId="urn:microsoft.com/office/officeart/2005/8/layout/cycle3"/>
    <dgm:cxn modelId="{34D1B8BC-89F3-C341-ACE9-59CF2876C805}" type="presParOf" srcId="{3BDEC3B4-96E5-774D-B28F-DF65F9C48F8D}" destId="{B48394D2-045F-624F-B3BD-ACEDA1B105CD}" srcOrd="5" destOrd="0" presId="urn:microsoft.com/office/officeart/2005/8/layout/cycle3"/>
    <dgm:cxn modelId="{44F4EFAF-FB85-0341-8F90-72AFE6A00F1B}" type="presParOf" srcId="{3BDEC3B4-96E5-774D-B28F-DF65F9C48F8D}" destId="{60C1B096-16F2-C546-AA65-07E0F317ADCB}"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5C4C10-0BCD-4548-A676-9B8E27566B7D}" type="doc">
      <dgm:prSet loTypeId="urn:microsoft.com/office/officeart/2005/8/layout/orgChart1" loCatId="hierarchy" qsTypeId="urn:microsoft.com/office/officeart/2005/8/quickstyle/simple1" qsCatId="simple" csTypeId="urn:microsoft.com/office/officeart/2005/8/colors/accent4_2" csCatId="accent4" phldr="1"/>
      <dgm:spPr/>
      <dgm:t>
        <a:bodyPr/>
        <a:lstStyle/>
        <a:p>
          <a:endParaRPr lang="en-US"/>
        </a:p>
      </dgm:t>
    </dgm:pt>
    <dgm:pt modelId="{6C90D25C-4E7A-49FE-A13C-417199FD07FD}">
      <dgm:prSet phldrT="[Text]" phldr="0"/>
      <dgm:spPr/>
      <dgm:t>
        <a:bodyPr/>
        <a:lstStyle/>
        <a:p>
          <a:pPr rtl="0"/>
          <a:r>
            <a:rPr lang="en-US" b="1">
              <a:solidFill>
                <a:schemeClr val="tx1"/>
              </a:solidFill>
              <a:latin typeface="Calibri Light"/>
            </a:rPr>
            <a:t>Discover Breach</a:t>
          </a:r>
          <a:endParaRPr lang="en-US" b="1" i="0" u="none" strike="noStrike" cap="none" baseline="0" noProof="0">
            <a:solidFill>
              <a:schemeClr val="tx1"/>
            </a:solidFill>
            <a:latin typeface="Calibri Light"/>
            <a:cs typeface="Calibri Light"/>
          </a:endParaRPr>
        </a:p>
      </dgm:t>
    </dgm:pt>
    <dgm:pt modelId="{057C8ECF-BA23-42AF-A42F-7A633F85BCC6}" type="parTrans" cxnId="{23363F68-C5B8-4B57-8373-C660AC79D001}">
      <dgm:prSet/>
      <dgm:spPr/>
      <dgm:t>
        <a:bodyPr/>
        <a:lstStyle/>
        <a:p>
          <a:endParaRPr lang="en-US"/>
        </a:p>
      </dgm:t>
    </dgm:pt>
    <dgm:pt modelId="{EC16211E-67AB-4F7E-8062-54E7D67FB3D5}" type="sibTrans" cxnId="{23363F68-C5B8-4B57-8373-C660AC79D001}">
      <dgm:prSet/>
      <dgm:spPr/>
      <dgm:t>
        <a:bodyPr/>
        <a:lstStyle/>
        <a:p>
          <a:endParaRPr lang="en-US"/>
        </a:p>
      </dgm:t>
    </dgm:pt>
    <dgm:pt modelId="{CF9CEF4D-B8BB-411C-918F-0540E11AC4F9}">
      <dgm:prSet phldrT="[Text]" phldr="0"/>
      <dgm:spPr/>
      <dgm:t>
        <a:bodyPr/>
        <a:lstStyle/>
        <a:p>
          <a:pPr rtl="0"/>
          <a:r>
            <a:rPr lang="en-US" b="1">
              <a:solidFill>
                <a:schemeClr val="tx1"/>
              </a:solidFill>
              <a:latin typeface="Calibri Light" panose="020F0302020204030204"/>
            </a:rPr>
            <a:t>Notify Affected Individuals (Notification to Patients)</a:t>
          </a:r>
          <a:endParaRPr lang="en-US" b="1">
            <a:solidFill>
              <a:schemeClr val="tx1"/>
            </a:solidFill>
          </a:endParaRPr>
        </a:p>
      </dgm:t>
    </dgm:pt>
    <dgm:pt modelId="{2C1A64F1-CF66-431B-91AD-9952FA62FB38}" type="parTrans" cxnId="{6F014AF8-0A7B-4512-A1B7-400AC45B3A90}">
      <dgm:prSet/>
      <dgm:spPr/>
      <dgm:t>
        <a:bodyPr/>
        <a:lstStyle/>
        <a:p>
          <a:endParaRPr lang="en-US"/>
        </a:p>
      </dgm:t>
    </dgm:pt>
    <dgm:pt modelId="{2FB67E7D-BF41-44C9-ADB1-4DBE088083F6}" type="sibTrans" cxnId="{6F014AF8-0A7B-4512-A1B7-400AC45B3A90}">
      <dgm:prSet/>
      <dgm:spPr/>
      <dgm:t>
        <a:bodyPr/>
        <a:lstStyle/>
        <a:p>
          <a:endParaRPr lang="en-US"/>
        </a:p>
      </dgm:t>
    </dgm:pt>
    <dgm:pt modelId="{78387B04-D3E2-41D3-A4D5-F138E7E94409}">
      <dgm:prSet phldrT="[Text]" phldr="0"/>
      <dgm:spPr/>
      <dgm:t>
        <a:bodyPr/>
        <a:lstStyle/>
        <a:p>
          <a:pPr rtl="0"/>
          <a:r>
            <a:rPr lang="en-US" b="1">
              <a:solidFill>
                <a:schemeClr val="tx1"/>
              </a:solidFill>
              <a:latin typeface="Calibri Light" panose="020F0302020204030204"/>
            </a:rPr>
            <a:t>10 or more (Substitute Notice and Media Notification)</a:t>
          </a:r>
          <a:endParaRPr lang="en-US" b="1">
            <a:solidFill>
              <a:schemeClr val="tx1"/>
            </a:solidFill>
          </a:endParaRPr>
        </a:p>
      </dgm:t>
    </dgm:pt>
    <dgm:pt modelId="{22D14C31-AB6E-4068-8D9A-B5E7DDE09925}" type="parTrans" cxnId="{B0A3FA37-7C92-484E-A9F9-CD0D73B36950}">
      <dgm:prSet/>
      <dgm:spPr/>
      <dgm:t>
        <a:bodyPr/>
        <a:lstStyle/>
        <a:p>
          <a:endParaRPr lang="en-US"/>
        </a:p>
      </dgm:t>
    </dgm:pt>
    <dgm:pt modelId="{5D0C0E96-9D88-4543-9B6D-9B7232B9A92C}" type="sibTrans" cxnId="{B0A3FA37-7C92-484E-A9F9-CD0D73B36950}">
      <dgm:prSet/>
      <dgm:spPr/>
      <dgm:t>
        <a:bodyPr/>
        <a:lstStyle/>
        <a:p>
          <a:endParaRPr lang="en-US"/>
        </a:p>
      </dgm:t>
    </dgm:pt>
    <dgm:pt modelId="{A1038252-DF7F-45BA-87CD-0FDECD953984}">
      <dgm:prSet phldr="0"/>
      <dgm:spPr/>
      <dgm:t>
        <a:bodyPr/>
        <a:lstStyle/>
        <a:p>
          <a:pPr rtl="0"/>
          <a:r>
            <a:rPr lang="en-US" b="1">
              <a:solidFill>
                <a:schemeClr val="tx1"/>
              </a:solidFill>
              <a:latin typeface="Calibri Light" panose="020F0302020204030204"/>
            </a:rPr>
            <a:t>Less than 500 (HHS Notification)</a:t>
          </a:r>
          <a:endParaRPr lang="en-US" b="1">
            <a:solidFill>
              <a:schemeClr val="tx1"/>
            </a:solidFill>
          </a:endParaRPr>
        </a:p>
      </dgm:t>
    </dgm:pt>
    <dgm:pt modelId="{F0EC2114-4044-408D-B104-E04211FE2F09}" type="parTrans" cxnId="{E5AE0021-ACF7-4CC4-93E0-2F24A2EF8DC5}">
      <dgm:prSet/>
      <dgm:spPr/>
      <dgm:t>
        <a:bodyPr/>
        <a:lstStyle/>
        <a:p>
          <a:endParaRPr lang="en-US"/>
        </a:p>
      </dgm:t>
    </dgm:pt>
    <dgm:pt modelId="{99723C9A-E873-4886-BAD7-9E2C4EF63138}" type="sibTrans" cxnId="{E5AE0021-ACF7-4CC4-93E0-2F24A2EF8DC5}">
      <dgm:prSet/>
      <dgm:spPr/>
      <dgm:t>
        <a:bodyPr/>
        <a:lstStyle/>
        <a:p>
          <a:endParaRPr lang="en-US"/>
        </a:p>
      </dgm:t>
    </dgm:pt>
    <dgm:pt modelId="{F59687C0-9C3B-433B-8868-ED30FF698A4B}">
      <dgm:prSet phldr="0"/>
      <dgm:spPr/>
      <dgm:t>
        <a:bodyPr/>
        <a:lstStyle/>
        <a:p>
          <a:pPr rtl="0"/>
          <a:r>
            <a:rPr lang="en-US" b="1">
              <a:solidFill>
                <a:schemeClr val="tx1"/>
              </a:solidFill>
              <a:latin typeface="Calibri Light" panose="020F0302020204030204"/>
            </a:rPr>
            <a:t>500 or more (Media Notification and HHS Notification)</a:t>
          </a:r>
        </a:p>
      </dgm:t>
    </dgm:pt>
    <dgm:pt modelId="{B4AD475D-588C-4831-B4C4-78ECD188C4BB}" type="parTrans" cxnId="{DA7030FE-81C2-4D31-8E16-DF1083EAB750}">
      <dgm:prSet/>
      <dgm:spPr/>
      <dgm:t>
        <a:bodyPr/>
        <a:lstStyle/>
        <a:p>
          <a:endParaRPr lang="en-US"/>
        </a:p>
      </dgm:t>
    </dgm:pt>
    <dgm:pt modelId="{057B02A8-6B29-4935-8797-114110513C07}" type="sibTrans" cxnId="{DA7030FE-81C2-4D31-8E16-DF1083EAB750}">
      <dgm:prSet/>
      <dgm:spPr/>
      <dgm:t>
        <a:bodyPr/>
        <a:lstStyle/>
        <a:p>
          <a:endParaRPr lang="en-US"/>
        </a:p>
      </dgm:t>
    </dgm:pt>
    <dgm:pt modelId="{BCE68D67-55DE-4DDE-A1E5-871E0E81CA62}">
      <dgm:prSet phldr="0"/>
      <dgm:spPr/>
      <dgm:t>
        <a:bodyPr/>
        <a:lstStyle/>
        <a:p>
          <a:pPr rtl="0"/>
          <a:r>
            <a:rPr lang="en-US" b="1">
              <a:solidFill>
                <a:schemeClr val="tx1"/>
              </a:solidFill>
              <a:latin typeface="Calibri Light" panose="020F0302020204030204"/>
            </a:rPr>
            <a:t>Insufficient Contact Information </a:t>
          </a:r>
        </a:p>
      </dgm:t>
    </dgm:pt>
    <dgm:pt modelId="{2509DE06-ECC3-4D63-9863-FC6D5ECE558B}" type="parTrans" cxnId="{BEC7D34A-F916-4564-A586-4FD62F8100A4}">
      <dgm:prSet/>
      <dgm:spPr/>
      <dgm:t>
        <a:bodyPr/>
        <a:lstStyle/>
        <a:p>
          <a:endParaRPr lang="en-US"/>
        </a:p>
      </dgm:t>
    </dgm:pt>
    <dgm:pt modelId="{FA54E9FC-E2B4-45C4-ADC4-1A6747EC2715}" type="sibTrans" cxnId="{BEC7D34A-F916-4564-A586-4FD62F8100A4}">
      <dgm:prSet/>
      <dgm:spPr/>
      <dgm:t>
        <a:bodyPr/>
        <a:lstStyle/>
        <a:p>
          <a:endParaRPr lang="en-US"/>
        </a:p>
      </dgm:t>
    </dgm:pt>
    <dgm:pt modelId="{D59B2260-0012-401C-9BEA-A334A56AD5CB}">
      <dgm:prSet phldr="0"/>
      <dgm:spPr/>
      <dgm:t>
        <a:bodyPr/>
        <a:lstStyle/>
        <a:p>
          <a:pPr rtl="0"/>
          <a:r>
            <a:rPr lang="en-US" b="1">
              <a:solidFill>
                <a:schemeClr val="tx1"/>
              </a:solidFill>
              <a:latin typeface="Calibri Light" panose="020F0302020204030204"/>
            </a:rPr>
            <a:t>Less than 10 (Substitute Notice)</a:t>
          </a:r>
          <a:endParaRPr lang="en-US" b="1">
            <a:solidFill>
              <a:schemeClr val="tx1"/>
            </a:solidFill>
          </a:endParaRPr>
        </a:p>
      </dgm:t>
    </dgm:pt>
    <dgm:pt modelId="{A1002D2E-4975-4389-9C81-492EB713874E}" type="parTrans" cxnId="{4B544E96-090E-44E8-A05E-A3E0DFB9422B}">
      <dgm:prSet/>
      <dgm:spPr/>
      <dgm:t>
        <a:bodyPr/>
        <a:lstStyle/>
        <a:p>
          <a:endParaRPr lang="en-US"/>
        </a:p>
      </dgm:t>
    </dgm:pt>
    <dgm:pt modelId="{A47450B5-62C6-4D29-942B-0F8074E1C940}" type="sibTrans" cxnId="{4B544E96-090E-44E8-A05E-A3E0DFB9422B}">
      <dgm:prSet/>
      <dgm:spPr/>
      <dgm:t>
        <a:bodyPr/>
        <a:lstStyle/>
        <a:p>
          <a:endParaRPr lang="en-US"/>
        </a:p>
      </dgm:t>
    </dgm:pt>
    <dgm:pt modelId="{CF2129BD-902D-4B0C-9F30-5B5244228067}">
      <dgm:prSet phldr="0"/>
      <dgm:spPr/>
      <dgm:t>
        <a:bodyPr/>
        <a:lstStyle/>
        <a:p>
          <a:pPr rtl="0"/>
          <a:r>
            <a:rPr lang="en-US" b="1">
              <a:solidFill>
                <a:schemeClr val="tx1"/>
              </a:solidFill>
              <a:latin typeface="Calibri Light" panose="020F0302020204030204"/>
            </a:rPr>
            <a:t>Total Number of Affected Individuals</a:t>
          </a:r>
        </a:p>
      </dgm:t>
    </dgm:pt>
    <dgm:pt modelId="{4E980989-E997-4126-8EEC-C7B7FD1374D3}" type="parTrans" cxnId="{4DE0C915-8C60-4412-8BAE-18241DF30F06}">
      <dgm:prSet/>
      <dgm:spPr/>
      <dgm:t>
        <a:bodyPr/>
        <a:lstStyle/>
        <a:p>
          <a:endParaRPr lang="en-US"/>
        </a:p>
      </dgm:t>
    </dgm:pt>
    <dgm:pt modelId="{0E923322-72AA-4EF6-A5E8-63DD7A830BD7}" type="sibTrans" cxnId="{4DE0C915-8C60-4412-8BAE-18241DF30F06}">
      <dgm:prSet/>
      <dgm:spPr/>
      <dgm:t>
        <a:bodyPr/>
        <a:lstStyle/>
        <a:p>
          <a:endParaRPr lang="en-US"/>
        </a:p>
      </dgm:t>
    </dgm:pt>
    <dgm:pt modelId="{E504D63F-B964-45D3-B86B-9804BED823CC}">
      <dgm:prSet phldr="0"/>
      <dgm:spPr/>
      <dgm:t>
        <a:bodyPr/>
        <a:lstStyle/>
        <a:p>
          <a:pPr rtl="0"/>
          <a:r>
            <a:rPr lang="en-US" b="1" i="0" u="none" strike="noStrike" cap="none" baseline="0" noProof="0">
              <a:solidFill>
                <a:schemeClr val="tx1"/>
              </a:solidFill>
              <a:latin typeface="Calibri Light"/>
              <a:cs typeface="Calibri Light"/>
            </a:rPr>
            <a:t>Conduct Risk Assessment</a:t>
          </a:r>
        </a:p>
      </dgm:t>
    </dgm:pt>
    <dgm:pt modelId="{AB0BFAB0-5668-4A89-B8A2-918157FDAA34}" type="parTrans" cxnId="{5899661B-720B-46FA-9999-56C899B58549}">
      <dgm:prSet/>
      <dgm:spPr/>
      <dgm:t>
        <a:bodyPr/>
        <a:lstStyle/>
        <a:p>
          <a:endParaRPr lang="en-US"/>
        </a:p>
      </dgm:t>
    </dgm:pt>
    <dgm:pt modelId="{752AD269-930D-4745-AC35-3E8397823F0D}" type="sibTrans" cxnId="{5899661B-720B-46FA-9999-56C899B58549}">
      <dgm:prSet/>
      <dgm:spPr/>
      <dgm:t>
        <a:bodyPr/>
        <a:lstStyle/>
        <a:p>
          <a:endParaRPr lang="en-US"/>
        </a:p>
      </dgm:t>
    </dgm:pt>
    <dgm:pt modelId="{DF46E5C7-25B6-47FC-AD1A-9810BAC6803E}" type="pres">
      <dgm:prSet presAssocID="{495C4C10-0BCD-4548-A676-9B8E27566B7D}" presName="hierChild1" presStyleCnt="0">
        <dgm:presLayoutVars>
          <dgm:orgChart val="1"/>
          <dgm:chPref val="1"/>
          <dgm:dir/>
          <dgm:animOne val="branch"/>
          <dgm:animLvl val="lvl"/>
          <dgm:resizeHandles/>
        </dgm:presLayoutVars>
      </dgm:prSet>
      <dgm:spPr/>
    </dgm:pt>
    <dgm:pt modelId="{35F88F44-EE5B-468C-99B8-9FE6466099AC}" type="pres">
      <dgm:prSet presAssocID="{E504D63F-B964-45D3-B86B-9804BED823CC}" presName="hierRoot1" presStyleCnt="0">
        <dgm:presLayoutVars>
          <dgm:hierBranch val="init"/>
        </dgm:presLayoutVars>
      </dgm:prSet>
      <dgm:spPr/>
    </dgm:pt>
    <dgm:pt modelId="{5C038CF7-1A87-4DCC-8E0D-EBD2ACC56995}" type="pres">
      <dgm:prSet presAssocID="{E504D63F-B964-45D3-B86B-9804BED823CC}" presName="rootComposite1" presStyleCnt="0"/>
      <dgm:spPr/>
    </dgm:pt>
    <dgm:pt modelId="{6EEF8AB0-51FC-4810-AEC1-1EFABF667864}" type="pres">
      <dgm:prSet presAssocID="{E504D63F-B964-45D3-B86B-9804BED823CC}" presName="rootText1" presStyleLbl="node0" presStyleIdx="0" presStyleCnt="1">
        <dgm:presLayoutVars>
          <dgm:chPref val="3"/>
        </dgm:presLayoutVars>
      </dgm:prSet>
      <dgm:spPr/>
    </dgm:pt>
    <dgm:pt modelId="{E6BB0FD6-D90D-46E4-A8FB-7EDF6AEBD75E}" type="pres">
      <dgm:prSet presAssocID="{E504D63F-B964-45D3-B86B-9804BED823CC}" presName="rootConnector1" presStyleLbl="node1" presStyleIdx="0" presStyleCnt="0"/>
      <dgm:spPr/>
    </dgm:pt>
    <dgm:pt modelId="{1BBF0910-23D3-4EFB-AD1E-962FBAA3E69D}" type="pres">
      <dgm:prSet presAssocID="{E504D63F-B964-45D3-B86B-9804BED823CC}" presName="hierChild2" presStyleCnt="0"/>
      <dgm:spPr/>
    </dgm:pt>
    <dgm:pt modelId="{C07BE672-BF1D-4A50-AE35-83735BE40E61}" type="pres">
      <dgm:prSet presAssocID="{057C8ECF-BA23-42AF-A42F-7A633F85BCC6}" presName="Name37" presStyleLbl="parChTrans1D2" presStyleIdx="0" presStyleCnt="1"/>
      <dgm:spPr/>
    </dgm:pt>
    <dgm:pt modelId="{1A22A662-67FA-49BA-8927-DF9F6692B0DD}" type="pres">
      <dgm:prSet presAssocID="{6C90D25C-4E7A-49FE-A13C-417199FD07FD}" presName="hierRoot2" presStyleCnt="0">
        <dgm:presLayoutVars>
          <dgm:hierBranch val="init"/>
        </dgm:presLayoutVars>
      </dgm:prSet>
      <dgm:spPr/>
    </dgm:pt>
    <dgm:pt modelId="{D7A92A0B-5FA5-4F85-B706-62AF85633289}" type="pres">
      <dgm:prSet presAssocID="{6C90D25C-4E7A-49FE-A13C-417199FD07FD}" presName="rootComposite" presStyleCnt="0"/>
      <dgm:spPr/>
    </dgm:pt>
    <dgm:pt modelId="{94DE2525-7B64-4404-831E-0561155FB800}" type="pres">
      <dgm:prSet presAssocID="{6C90D25C-4E7A-49FE-A13C-417199FD07FD}" presName="rootText" presStyleLbl="node2" presStyleIdx="0" presStyleCnt="1">
        <dgm:presLayoutVars>
          <dgm:chPref val="3"/>
        </dgm:presLayoutVars>
      </dgm:prSet>
      <dgm:spPr/>
    </dgm:pt>
    <dgm:pt modelId="{EB306A18-9190-49CD-954E-DCBF9C725ECA}" type="pres">
      <dgm:prSet presAssocID="{6C90D25C-4E7A-49FE-A13C-417199FD07FD}" presName="rootConnector" presStyleLbl="node2" presStyleIdx="0" presStyleCnt="1"/>
      <dgm:spPr/>
    </dgm:pt>
    <dgm:pt modelId="{989AB3D6-C1A9-4F52-83F0-F44EF7F1DD89}" type="pres">
      <dgm:prSet presAssocID="{6C90D25C-4E7A-49FE-A13C-417199FD07FD}" presName="hierChild4" presStyleCnt="0"/>
      <dgm:spPr/>
    </dgm:pt>
    <dgm:pt modelId="{9A0D5916-4907-4F6A-B164-95F82BB75D82}" type="pres">
      <dgm:prSet presAssocID="{2C1A64F1-CF66-431B-91AD-9952FA62FB38}" presName="Name37" presStyleLbl="parChTrans1D3" presStyleIdx="0" presStyleCnt="1"/>
      <dgm:spPr/>
    </dgm:pt>
    <dgm:pt modelId="{2424ADA8-3064-4366-8CF1-B6FA8B86CADE}" type="pres">
      <dgm:prSet presAssocID="{CF9CEF4D-B8BB-411C-918F-0540E11AC4F9}" presName="hierRoot2" presStyleCnt="0">
        <dgm:presLayoutVars>
          <dgm:hierBranch val="init"/>
        </dgm:presLayoutVars>
      </dgm:prSet>
      <dgm:spPr/>
    </dgm:pt>
    <dgm:pt modelId="{EE713FF5-AD0E-4DC3-8E3F-62745748BBD6}" type="pres">
      <dgm:prSet presAssocID="{CF9CEF4D-B8BB-411C-918F-0540E11AC4F9}" presName="rootComposite" presStyleCnt="0"/>
      <dgm:spPr/>
    </dgm:pt>
    <dgm:pt modelId="{AD304644-0E70-4363-B175-CE30962366C5}" type="pres">
      <dgm:prSet presAssocID="{CF9CEF4D-B8BB-411C-918F-0540E11AC4F9}" presName="rootText" presStyleLbl="node3" presStyleIdx="0" presStyleCnt="1">
        <dgm:presLayoutVars>
          <dgm:chPref val="3"/>
        </dgm:presLayoutVars>
      </dgm:prSet>
      <dgm:spPr/>
    </dgm:pt>
    <dgm:pt modelId="{6BC98C9E-6563-42CE-87FD-51E8FA4DAB22}" type="pres">
      <dgm:prSet presAssocID="{CF9CEF4D-B8BB-411C-918F-0540E11AC4F9}" presName="rootConnector" presStyleLbl="node3" presStyleIdx="0" presStyleCnt="1"/>
      <dgm:spPr/>
    </dgm:pt>
    <dgm:pt modelId="{B79A3423-EB51-4C89-9FFF-1408952A2C5A}" type="pres">
      <dgm:prSet presAssocID="{CF9CEF4D-B8BB-411C-918F-0540E11AC4F9}" presName="hierChild4" presStyleCnt="0"/>
      <dgm:spPr/>
    </dgm:pt>
    <dgm:pt modelId="{338D1BE3-D1B2-470C-86C3-183852C95B90}" type="pres">
      <dgm:prSet presAssocID="{2509DE06-ECC3-4D63-9863-FC6D5ECE558B}" presName="Name37" presStyleLbl="parChTrans1D4" presStyleIdx="0" presStyleCnt="6"/>
      <dgm:spPr/>
    </dgm:pt>
    <dgm:pt modelId="{392E4013-2F24-41C0-B0CA-FCAA7BDB8A09}" type="pres">
      <dgm:prSet presAssocID="{BCE68D67-55DE-4DDE-A1E5-871E0E81CA62}" presName="hierRoot2" presStyleCnt="0">
        <dgm:presLayoutVars>
          <dgm:hierBranch val="init"/>
        </dgm:presLayoutVars>
      </dgm:prSet>
      <dgm:spPr/>
    </dgm:pt>
    <dgm:pt modelId="{F81E55C9-9852-454D-B7EC-512B6E2958FD}" type="pres">
      <dgm:prSet presAssocID="{BCE68D67-55DE-4DDE-A1E5-871E0E81CA62}" presName="rootComposite" presStyleCnt="0"/>
      <dgm:spPr/>
    </dgm:pt>
    <dgm:pt modelId="{2A817CD0-BA31-4646-989B-5006EE0879A2}" type="pres">
      <dgm:prSet presAssocID="{BCE68D67-55DE-4DDE-A1E5-871E0E81CA62}" presName="rootText" presStyleLbl="node4" presStyleIdx="0" presStyleCnt="6">
        <dgm:presLayoutVars>
          <dgm:chPref val="3"/>
        </dgm:presLayoutVars>
      </dgm:prSet>
      <dgm:spPr/>
    </dgm:pt>
    <dgm:pt modelId="{3CE62465-F99B-4203-853A-6006A32716A5}" type="pres">
      <dgm:prSet presAssocID="{BCE68D67-55DE-4DDE-A1E5-871E0E81CA62}" presName="rootConnector" presStyleLbl="node4" presStyleIdx="0" presStyleCnt="6"/>
      <dgm:spPr/>
    </dgm:pt>
    <dgm:pt modelId="{0BDA7956-0BB8-423D-B3E4-367AFCDB259C}" type="pres">
      <dgm:prSet presAssocID="{BCE68D67-55DE-4DDE-A1E5-871E0E81CA62}" presName="hierChild4" presStyleCnt="0"/>
      <dgm:spPr/>
    </dgm:pt>
    <dgm:pt modelId="{3D2D080C-2593-4201-B279-E0E24965015A}" type="pres">
      <dgm:prSet presAssocID="{A1002D2E-4975-4389-9C81-492EB713874E}" presName="Name37" presStyleLbl="parChTrans1D4" presStyleIdx="1" presStyleCnt="6"/>
      <dgm:spPr/>
    </dgm:pt>
    <dgm:pt modelId="{B417FDDA-0427-4964-B7BE-C34A2C390952}" type="pres">
      <dgm:prSet presAssocID="{D59B2260-0012-401C-9BEA-A334A56AD5CB}" presName="hierRoot2" presStyleCnt="0">
        <dgm:presLayoutVars>
          <dgm:hierBranch val="init"/>
        </dgm:presLayoutVars>
      </dgm:prSet>
      <dgm:spPr/>
    </dgm:pt>
    <dgm:pt modelId="{7D583EE2-4E2D-4419-912C-372D04E37139}" type="pres">
      <dgm:prSet presAssocID="{D59B2260-0012-401C-9BEA-A334A56AD5CB}" presName="rootComposite" presStyleCnt="0"/>
      <dgm:spPr/>
    </dgm:pt>
    <dgm:pt modelId="{AA7D0740-D00B-4438-ABD8-41B8965CBA67}" type="pres">
      <dgm:prSet presAssocID="{D59B2260-0012-401C-9BEA-A334A56AD5CB}" presName="rootText" presStyleLbl="node4" presStyleIdx="1" presStyleCnt="6">
        <dgm:presLayoutVars>
          <dgm:chPref val="3"/>
        </dgm:presLayoutVars>
      </dgm:prSet>
      <dgm:spPr/>
    </dgm:pt>
    <dgm:pt modelId="{47D90304-302B-408F-B458-9FCCEA39051B}" type="pres">
      <dgm:prSet presAssocID="{D59B2260-0012-401C-9BEA-A334A56AD5CB}" presName="rootConnector" presStyleLbl="node4" presStyleIdx="1" presStyleCnt="6"/>
      <dgm:spPr/>
    </dgm:pt>
    <dgm:pt modelId="{C4B66E11-B567-4E85-8959-26A6B8A1EB15}" type="pres">
      <dgm:prSet presAssocID="{D59B2260-0012-401C-9BEA-A334A56AD5CB}" presName="hierChild4" presStyleCnt="0"/>
      <dgm:spPr/>
    </dgm:pt>
    <dgm:pt modelId="{D2D87E8D-3B15-40E0-9218-D805704523E4}" type="pres">
      <dgm:prSet presAssocID="{D59B2260-0012-401C-9BEA-A334A56AD5CB}" presName="hierChild5" presStyleCnt="0"/>
      <dgm:spPr/>
    </dgm:pt>
    <dgm:pt modelId="{9DFF3CAD-887D-4ECC-80B2-486A2D9E4BC7}" type="pres">
      <dgm:prSet presAssocID="{22D14C31-AB6E-4068-8D9A-B5E7DDE09925}" presName="Name37" presStyleLbl="parChTrans1D4" presStyleIdx="2" presStyleCnt="6"/>
      <dgm:spPr/>
    </dgm:pt>
    <dgm:pt modelId="{C48A6E99-545A-4748-BAFA-3178396EF442}" type="pres">
      <dgm:prSet presAssocID="{78387B04-D3E2-41D3-A4D5-F138E7E94409}" presName="hierRoot2" presStyleCnt="0">
        <dgm:presLayoutVars>
          <dgm:hierBranch val="init"/>
        </dgm:presLayoutVars>
      </dgm:prSet>
      <dgm:spPr/>
    </dgm:pt>
    <dgm:pt modelId="{3DE5347C-1541-49D1-9AFC-46120C519D10}" type="pres">
      <dgm:prSet presAssocID="{78387B04-D3E2-41D3-A4D5-F138E7E94409}" presName="rootComposite" presStyleCnt="0"/>
      <dgm:spPr/>
    </dgm:pt>
    <dgm:pt modelId="{2B8C4BB1-565A-4F54-902A-6C7A469F4830}" type="pres">
      <dgm:prSet presAssocID="{78387B04-D3E2-41D3-A4D5-F138E7E94409}" presName="rootText" presStyleLbl="node4" presStyleIdx="2" presStyleCnt="6">
        <dgm:presLayoutVars>
          <dgm:chPref val="3"/>
        </dgm:presLayoutVars>
      </dgm:prSet>
      <dgm:spPr/>
    </dgm:pt>
    <dgm:pt modelId="{BFE0D65A-DF7B-45AB-8388-F08C2AAE2937}" type="pres">
      <dgm:prSet presAssocID="{78387B04-D3E2-41D3-A4D5-F138E7E94409}" presName="rootConnector" presStyleLbl="node4" presStyleIdx="2" presStyleCnt="6"/>
      <dgm:spPr/>
    </dgm:pt>
    <dgm:pt modelId="{CD526B1E-76CA-4604-A8A3-0752A68F6AA3}" type="pres">
      <dgm:prSet presAssocID="{78387B04-D3E2-41D3-A4D5-F138E7E94409}" presName="hierChild4" presStyleCnt="0"/>
      <dgm:spPr/>
    </dgm:pt>
    <dgm:pt modelId="{6F2034E5-3E23-4A78-AEC9-792CF791BA5F}" type="pres">
      <dgm:prSet presAssocID="{78387B04-D3E2-41D3-A4D5-F138E7E94409}" presName="hierChild5" presStyleCnt="0"/>
      <dgm:spPr/>
    </dgm:pt>
    <dgm:pt modelId="{989A5789-F800-42B7-9446-56A4AC53DCCB}" type="pres">
      <dgm:prSet presAssocID="{BCE68D67-55DE-4DDE-A1E5-871E0E81CA62}" presName="hierChild5" presStyleCnt="0"/>
      <dgm:spPr/>
    </dgm:pt>
    <dgm:pt modelId="{E4DC2541-B5DA-4A88-91E5-93293AABED5C}" type="pres">
      <dgm:prSet presAssocID="{4E980989-E997-4126-8EEC-C7B7FD1374D3}" presName="Name37" presStyleLbl="parChTrans1D4" presStyleIdx="3" presStyleCnt="6"/>
      <dgm:spPr/>
    </dgm:pt>
    <dgm:pt modelId="{F932295E-FFFD-478A-8CF2-E6C4B3BC676A}" type="pres">
      <dgm:prSet presAssocID="{CF2129BD-902D-4B0C-9F30-5B5244228067}" presName="hierRoot2" presStyleCnt="0">
        <dgm:presLayoutVars>
          <dgm:hierBranch val="init"/>
        </dgm:presLayoutVars>
      </dgm:prSet>
      <dgm:spPr/>
    </dgm:pt>
    <dgm:pt modelId="{12D03B77-CE0B-4693-AF9C-EEB166A39825}" type="pres">
      <dgm:prSet presAssocID="{CF2129BD-902D-4B0C-9F30-5B5244228067}" presName="rootComposite" presStyleCnt="0"/>
      <dgm:spPr/>
    </dgm:pt>
    <dgm:pt modelId="{BB87E74D-1174-4159-890B-94A845C4D1C1}" type="pres">
      <dgm:prSet presAssocID="{CF2129BD-902D-4B0C-9F30-5B5244228067}" presName="rootText" presStyleLbl="node4" presStyleIdx="3" presStyleCnt="6">
        <dgm:presLayoutVars>
          <dgm:chPref val="3"/>
        </dgm:presLayoutVars>
      </dgm:prSet>
      <dgm:spPr/>
    </dgm:pt>
    <dgm:pt modelId="{DBFD3749-A9B8-4F3B-9152-45E6FA87C7EB}" type="pres">
      <dgm:prSet presAssocID="{CF2129BD-902D-4B0C-9F30-5B5244228067}" presName="rootConnector" presStyleLbl="node4" presStyleIdx="3" presStyleCnt="6"/>
      <dgm:spPr/>
    </dgm:pt>
    <dgm:pt modelId="{95204DE6-5660-4BE7-A596-44859874BC3F}" type="pres">
      <dgm:prSet presAssocID="{CF2129BD-902D-4B0C-9F30-5B5244228067}" presName="hierChild4" presStyleCnt="0"/>
      <dgm:spPr/>
    </dgm:pt>
    <dgm:pt modelId="{059E73C3-0878-4E6B-8470-A276FB2EA69D}" type="pres">
      <dgm:prSet presAssocID="{F0EC2114-4044-408D-B104-E04211FE2F09}" presName="Name37" presStyleLbl="parChTrans1D4" presStyleIdx="4" presStyleCnt="6"/>
      <dgm:spPr/>
    </dgm:pt>
    <dgm:pt modelId="{B70770E0-3200-4B5D-87C1-C720E0E5574D}" type="pres">
      <dgm:prSet presAssocID="{A1038252-DF7F-45BA-87CD-0FDECD953984}" presName="hierRoot2" presStyleCnt="0">
        <dgm:presLayoutVars>
          <dgm:hierBranch val="init"/>
        </dgm:presLayoutVars>
      </dgm:prSet>
      <dgm:spPr/>
    </dgm:pt>
    <dgm:pt modelId="{F494C5D3-B890-4129-9529-5F62A62F8F19}" type="pres">
      <dgm:prSet presAssocID="{A1038252-DF7F-45BA-87CD-0FDECD953984}" presName="rootComposite" presStyleCnt="0"/>
      <dgm:spPr/>
    </dgm:pt>
    <dgm:pt modelId="{D7E13CFF-B6EC-49AD-96A8-DEE1D7E2B540}" type="pres">
      <dgm:prSet presAssocID="{A1038252-DF7F-45BA-87CD-0FDECD953984}" presName="rootText" presStyleLbl="node4" presStyleIdx="4" presStyleCnt="6">
        <dgm:presLayoutVars>
          <dgm:chPref val="3"/>
        </dgm:presLayoutVars>
      </dgm:prSet>
      <dgm:spPr/>
    </dgm:pt>
    <dgm:pt modelId="{DD6ECB79-FD70-45CD-A597-E94350098966}" type="pres">
      <dgm:prSet presAssocID="{A1038252-DF7F-45BA-87CD-0FDECD953984}" presName="rootConnector" presStyleLbl="node4" presStyleIdx="4" presStyleCnt="6"/>
      <dgm:spPr/>
    </dgm:pt>
    <dgm:pt modelId="{58952311-F866-4723-8BE8-E901BEBA74E6}" type="pres">
      <dgm:prSet presAssocID="{A1038252-DF7F-45BA-87CD-0FDECD953984}" presName="hierChild4" presStyleCnt="0"/>
      <dgm:spPr/>
    </dgm:pt>
    <dgm:pt modelId="{8CB3CA5A-7E4D-48B8-B028-F8039DBA198F}" type="pres">
      <dgm:prSet presAssocID="{A1038252-DF7F-45BA-87CD-0FDECD953984}" presName="hierChild5" presStyleCnt="0"/>
      <dgm:spPr/>
    </dgm:pt>
    <dgm:pt modelId="{38D8E3F0-9804-40FD-B5E6-F33A51436C59}" type="pres">
      <dgm:prSet presAssocID="{B4AD475D-588C-4831-B4C4-78ECD188C4BB}" presName="Name37" presStyleLbl="parChTrans1D4" presStyleIdx="5" presStyleCnt="6"/>
      <dgm:spPr/>
    </dgm:pt>
    <dgm:pt modelId="{9196E4DE-CE74-40A9-A82D-D996E23014D1}" type="pres">
      <dgm:prSet presAssocID="{F59687C0-9C3B-433B-8868-ED30FF698A4B}" presName="hierRoot2" presStyleCnt="0">
        <dgm:presLayoutVars>
          <dgm:hierBranch val="init"/>
        </dgm:presLayoutVars>
      </dgm:prSet>
      <dgm:spPr/>
    </dgm:pt>
    <dgm:pt modelId="{BC55158F-79CB-474C-925E-B2E53F8AB59C}" type="pres">
      <dgm:prSet presAssocID="{F59687C0-9C3B-433B-8868-ED30FF698A4B}" presName="rootComposite" presStyleCnt="0"/>
      <dgm:spPr/>
    </dgm:pt>
    <dgm:pt modelId="{4689E644-A18F-4738-805D-9E99C609CE00}" type="pres">
      <dgm:prSet presAssocID="{F59687C0-9C3B-433B-8868-ED30FF698A4B}" presName="rootText" presStyleLbl="node4" presStyleIdx="5" presStyleCnt="6">
        <dgm:presLayoutVars>
          <dgm:chPref val="3"/>
        </dgm:presLayoutVars>
      </dgm:prSet>
      <dgm:spPr/>
    </dgm:pt>
    <dgm:pt modelId="{90749FBE-DF94-44E1-AF9D-7A6BD98EF45F}" type="pres">
      <dgm:prSet presAssocID="{F59687C0-9C3B-433B-8868-ED30FF698A4B}" presName="rootConnector" presStyleLbl="node4" presStyleIdx="5" presStyleCnt="6"/>
      <dgm:spPr/>
    </dgm:pt>
    <dgm:pt modelId="{FA203833-D1E8-4FB6-B08C-9FCC54FFAC86}" type="pres">
      <dgm:prSet presAssocID="{F59687C0-9C3B-433B-8868-ED30FF698A4B}" presName="hierChild4" presStyleCnt="0"/>
      <dgm:spPr/>
    </dgm:pt>
    <dgm:pt modelId="{EE6D6E3B-18A4-4EA2-A7F7-61FC9B926233}" type="pres">
      <dgm:prSet presAssocID="{F59687C0-9C3B-433B-8868-ED30FF698A4B}" presName="hierChild5" presStyleCnt="0"/>
      <dgm:spPr/>
    </dgm:pt>
    <dgm:pt modelId="{5A865D8E-7AB2-4918-9394-A9E697006663}" type="pres">
      <dgm:prSet presAssocID="{CF2129BD-902D-4B0C-9F30-5B5244228067}" presName="hierChild5" presStyleCnt="0"/>
      <dgm:spPr/>
    </dgm:pt>
    <dgm:pt modelId="{54224770-F5EE-4756-93FD-24478CCF5B24}" type="pres">
      <dgm:prSet presAssocID="{CF9CEF4D-B8BB-411C-918F-0540E11AC4F9}" presName="hierChild5" presStyleCnt="0"/>
      <dgm:spPr/>
    </dgm:pt>
    <dgm:pt modelId="{0614087C-9BC1-4B6B-B2D3-D57E63D36F23}" type="pres">
      <dgm:prSet presAssocID="{6C90D25C-4E7A-49FE-A13C-417199FD07FD}" presName="hierChild5" presStyleCnt="0"/>
      <dgm:spPr/>
    </dgm:pt>
    <dgm:pt modelId="{B97001C6-ABED-4624-A497-0C84668FB0FA}" type="pres">
      <dgm:prSet presAssocID="{E504D63F-B964-45D3-B86B-9804BED823CC}" presName="hierChild3" presStyleCnt="0"/>
      <dgm:spPr/>
    </dgm:pt>
  </dgm:ptLst>
  <dgm:cxnLst>
    <dgm:cxn modelId="{ADCA8800-D6EE-4C9A-8767-5EB965AAF636}" type="presOf" srcId="{495C4C10-0BCD-4548-A676-9B8E27566B7D}" destId="{DF46E5C7-25B6-47FC-AD1A-9810BAC6803E}" srcOrd="0" destOrd="0" presId="urn:microsoft.com/office/officeart/2005/8/layout/orgChart1"/>
    <dgm:cxn modelId="{8819ED01-1A93-4AF1-89B6-A99CAE1FF998}" type="presOf" srcId="{A1002D2E-4975-4389-9C81-492EB713874E}" destId="{3D2D080C-2593-4201-B279-E0E24965015A}" srcOrd="0" destOrd="0" presId="urn:microsoft.com/office/officeart/2005/8/layout/orgChart1"/>
    <dgm:cxn modelId="{EF24D606-0279-4673-A446-1C737B48F01A}" type="presOf" srcId="{A1038252-DF7F-45BA-87CD-0FDECD953984}" destId="{DD6ECB79-FD70-45CD-A597-E94350098966}" srcOrd="1" destOrd="0" presId="urn:microsoft.com/office/officeart/2005/8/layout/orgChart1"/>
    <dgm:cxn modelId="{324C4808-BD3B-412E-AB6C-8E50D841C6CE}" type="presOf" srcId="{B4AD475D-588C-4831-B4C4-78ECD188C4BB}" destId="{38D8E3F0-9804-40FD-B5E6-F33A51436C59}" srcOrd="0" destOrd="0" presId="urn:microsoft.com/office/officeart/2005/8/layout/orgChart1"/>
    <dgm:cxn modelId="{4DE0C915-8C60-4412-8BAE-18241DF30F06}" srcId="{CF9CEF4D-B8BB-411C-918F-0540E11AC4F9}" destId="{CF2129BD-902D-4B0C-9F30-5B5244228067}" srcOrd="1" destOrd="0" parTransId="{4E980989-E997-4126-8EEC-C7B7FD1374D3}" sibTransId="{0E923322-72AA-4EF6-A5E8-63DD7A830BD7}"/>
    <dgm:cxn modelId="{5899661B-720B-46FA-9999-56C899B58549}" srcId="{495C4C10-0BCD-4548-A676-9B8E27566B7D}" destId="{E504D63F-B964-45D3-B86B-9804BED823CC}" srcOrd="0" destOrd="0" parTransId="{AB0BFAB0-5668-4A89-B8A2-918157FDAA34}" sibTransId="{752AD269-930D-4745-AC35-3E8397823F0D}"/>
    <dgm:cxn modelId="{E5AE0021-ACF7-4CC4-93E0-2F24A2EF8DC5}" srcId="{CF2129BD-902D-4B0C-9F30-5B5244228067}" destId="{A1038252-DF7F-45BA-87CD-0FDECD953984}" srcOrd="0" destOrd="0" parTransId="{F0EC2114-4044-408D-B104-E04211FE2F09}" sibTransId="{99723C9A-E873-4886-BAD7-9E2C4EF63138}"/>
    <dgm:cxn modelId="{2BAB2C24-08C6-43F4-B2EA-92C575C14861}" type="presOf" srcId="{2509DE06-ECC3-4D63-9863-FC6D5ECE558B}" destId="{338D1BE3-D1B2-470C-86C3-183852C95B90}" srcOrd="0" destOrd="0" presId="urn:microsoft.com/office/officeart/2005/8/layout/orgChart1"/>
    <dgm:cxn modelId="{34251A25-D488-44BB-A59B-7516F3B23441}" type="presOf" srcId="{E504D63F-B964-45D3-B86B-9804BED823CC}" destId="{E6BB0FD6-D90D-46E4-A8FB-7EDF6AEBD75E}" srcOrd="1" destOrd="0" presId="urn:microsoft.com/office/officeart/2005/8/layout/orgChart1"/>
    <dgm:cxn modelId="{3065432A-C05C-4494-8AE5-AB4C27FC27FC}" type="presOf" srcId="{CF2129BD-902D-4B0C-9F30-5B5244228067}" destId="{BB87E74D-1174-4159-890B-94A845C4D1C1}" srcOrd="0" destOrd="0" presId="urn:microsoft.com/office/officeart/2005/8/layout/orgChart1"/>
    <dgm:cxn modelId="{90F1AC2B-4796-4021-A807-DB280D9E65CC}" type="presOf" srcId="{78387B04-D3E2-41D3-A4D5-F138E7E94409}" destId="{2B8C4BB1-565A-4F54-902A-6C7A469F4830}" srcOrd="0" destOrd="0" presId="urn:microsoft.com/office/officeart/2005/8/layout/orgChart1"/>
    <dgm:cxn modelId="{7B8C6230-A837-4BEB-976A-30EE88C15917}" type="presOf" srcId="{F59687C0-9C3B-433B-8868-ED30FF698A4B}" destId="{90749FBE-DF94-44E1-AF9D-7A6BD98EF45F}" srcOrd="1" destOrd="0" presId="urn:microsoft.com/office/officeart/2005/8/layout/orgChart1"/>
    <dgm:cxn modelId="{EFF93237-7A47-4BDB-8E32-B4C03CBA54DD}" type="presOf" srcId="{BCE68D67-55DE-4DDE-A1E5-871E0E81CA62}" destId="{3CE62465-F99B-4203-853A-6006A32716A5}" srcOrd="1" destOrd="0" presId="urn:microsoft.com/office/officeart/2005/8/layout/orgChart1"/>
    <dgm:cxn modelId="{419C3E37-512B-462D-BF28-D04D9B1C5DF3}" type="presOf" srcId="{F0EC2114-4044-408D-B104-E04211FE2F09}" destId="{059E73C3-0878-4E6B-8470-A276FB2EA69D}" srcOrd="0" destOrd="0" presId="urn:microsoft.com/office/officeart/2005/8/layout/orgChart1"/>
    <dgm:cxn modelId="{B0A3FA37-7C92-484E-A9F9-CD0D73B36950}" srcId="{BCE68D67-55DE-4DDE-A1E5-871E0E81CA62}" destId="{78387B04-D3E2-41D3-A4D5-F138E7E94409}" srcOrd="1" destOrd="0" parTransId="{22D14C31-AB6E-4068-8D9A-B5E7DDE09925}" sibTransId="{5D0C0E96-9D88-4543-9B6D-9B7232B9A92C}"/>
    <dgm:cxn modelId="{9CE1C445-ED69-494F-A86E-D80479724D25}" type="presOf" srcId="{2C1A64F1-CF66-431B-91AD-9952FA62FB38}" destId="{9A0D5916-4907-4F6A-B164-95F82BB75D82}" srcOrd="0" destOrd="0" presId="urn:microsoft.com/office/officeart/2005/8/layout/orgChart1"/>
    <dgm:cxn modelId="{23363F68-C5B8-4B57-8373-C660AC79D001}" srcId="{E504D63F-B964-45D3-B86B-9804BED823CC}" destId="{6C90D25C-4E7A-49FE-A13C-417199FD07FD}" srcOrd="0" destOrd="0" parTransId="{057C8ECF-BA23-42AF-A42F-7A633F85BCC6}" sibTransId="{EC16211E-67AB-4F7E-8062-54E7D67FB3D5}"/>
    <dgm:cxn modelId="{CD8E744A-EC46-4824-8962-BFF1E8CF03AC}" type="presOf" srcId="{A1038252-DF7F-45BA-87CD-0FDECD953984}" destId="{D7E13CFF-B6EC-49AD-96A8-DEE1D7E2B540}" srcOrd="0" destOrd="0" presId="urn:microsoft.com/office/officeart/2005/8/layout/orgChart1"/>
    <dgm:cxn modelId="{BEC7D34A-F916-4564-A586-4FD62F8100A4}" srcId="{CF9CEF4D-B8BB-411C-918F-0540E11AC4F9}" destId="{BCE68D67-55DE-4DDE-A1E5-871E0E81CA62}" srcOrd="0" destOrd="0" parTransId="{2509DE06-ECC3-4D63-9863-FC6D5ECE558B}" sibTransId="{FA54E9FC-E2B4-45C4-ADC4-1A6747EC2715}"/>
    <dgm:cxn modelId="{BACA0C58-765F-4D30-AC13-411E229AE879}" type="presOf" srcId="{BCE68D67-55DE-4DDE-A1E5-871E0E81CA62}" destId="{2A817CD0-BA31-4646-989B-5006EE0879A2}" srcOrd="0" destOrd="0" presId="urn:microsoft.com/office/officeart/2005/8/layout/orgChart1"/>
    <dgm:cxn modelId="{912FC379-361A-4443-B6E9-D3256B5F8D2C}" type="presOf" srcId="{CF9CEF4D-B8BB-411C-918F-0540E11AC4F9}" destId="{AD304644-0E70-4363-B175-CE30962366C5}" srcOrd="0" destOrd="0" presId="urn:microsoft.com/office/officeart/2005/8/layout/orgChart1"/>
    <dgm:cxn modelId="{16A9987F-DF70-4196-9AD2-648358706829}" type="presOf" srcId="{E504D63F-B964-45D3-B86B-9804BED823CC}" destId="{6EEF8AB0-51FC-4810-AEC1-1EFABF667864}" srcOrd="0" destOrd="0" presId="urn:microsoft.com/office/officeart/2005/8/layout/orgChart1"/>
    <dgm:cxn modelId="{517F0F94-0709-4E5C-AB3C-71311569B67D}" type="presOf" srcId="{F59687C0-9C3B-433B-8868-ED30FF698A4B}" destId="{4689E644-A18F-4738-805D-9E99C609CE00}" srcOrd="0" destOrd="0" presId="urn:microsoft.com/office/officeart/2005/8/layout/orgChart1"/>
    <dgm:cxn modelId="{4D569994-7B9F-4291-8F49-85FD6D29321A}" type="presOf" srcId="{78387B04-D3E2-41D3-A4D5-F138E7E94409}" destId="{BFE0D65A-DF7B-45AB-8388-F08C2AAE2937}" srcOrd="1" destOrd="0" presId="urn:microsoft.com/office/officeart/2005/8/layout/orgChart1"/>
    <dgm:cxn modelId="{4B544E96-090E-44E8-A05E-A3E0DFB9422B}" srcId="{BCE68D67-55DE-4DDE-A1E5-871E0E81CA62}" destId="{D59B2260-0012-401C-9BEA-A334A56AD5CB}" srcOrd="0" destOrd="0" parTransId="{A1002D2E-4975-4389-9C81-492EB713874E}" sibTransId="{A47450B5-62C6-4D29-942B-0F8074E1C940}"/>
    <dgm:cxn modelId="{7B631AAF-E93E-4EC3-9AA6-AE6C508435C0}" type="presOf" srcId="{6C90D25C-4E7A-49FE-A13C-417199FD07FD}" destId="{EB306A18-9190-49CD-954E-DCBF9C725ECA}" srcOrd="1" destOrd="0" presId="urn:microsoft.com/office/officeart/2005/8/layout/orgChart1"/>
    <dgm:cxn modelId="{3844CDB3-F5AA-4F59-A3A8-39B7768930B0}" type="presOf" srcId="{057C8ECF-BA23-42AF-A42F-7A633F85BCC6}" destId="{C07BE672-BF1D-4A50-AE35-83735BE40E61}" srcOrd="0" destOrd="0" presId="urn:microsoft.com/office/officeart/2005/8/layout/orgChart1"/>
    <dgm:cxn modelId="{0861ECC8-A32A-4AE4-A68E-1316E0ABFA0E}" type="presOf" srcId="{CF9CEF4D-B8BB-411C-918F-0540E11AC4F9}" destId="{6BC98C9E-6563-42CE-87FD-51E8FA4DAB22}" srcOrd="1" destOrd="0" presId="urn:microsoft.com/office/officeart/2005/8/layout/orgChart1"/>
    <dgm:cxn modelId="{8D7F3DDB-43FF-4175-89C4-7DD2BFDE4F85}" type="presOf" srcId="{D59B2260-0012-401C-9BEA-A334A56AD5CB}" destId="{AA7D0740-D00B-4438-ABD8-41B8965CBA67}" srcOrd="0" destOrd="0" presId="urn:microsoft.com/office/officeart/2005/8/layout/orgChart1"/>
    <dgm:cxn modelId="{DB6ADBE8-2124-43EC-8A6C-422D848933DB}" type="presOf" srcId="{6C90D25C-4E7A-49FE-A13C-417199FD07FD}" destId="{94DE2525-7B64-4404-831E-0561155FB800}" srcOrd="0" destOrd="0" presId="urn:microsoft.com/office/officeart/2005/8/layout/orgChart1"/>
    <dgm:cxn modelId="{E1E784EA-3554-4E81-8854-0355A6C050A4}" type="presOf" srcId="{4E980989-E997-4126-8EEC-C7B7FD1374D3}" destId="{E4DC2541-B5DA-4A88-91E5-93293AABED5C}" srcOrd="0" destOrd="0" presId="urn:microsoft.com/office/officeart/2005/8/layout/orgChart1"/>
    <dgm:cxn modelId="{D4A6C8ED-4B42-49B0-812F-B584D8DD6E43}" type="presOf" srcId="{CF2129BD-902D-4B0C-9F30-5B5244228067}" destId="{DBFD3749-A9B8-4F3B-9152-45E6FA87C7EB}" srcOrd="1" destOrd="0" presId="urn:microsoft.com/office/officeart/2005/8/layout/orgChart1"/>
    <dgm:cxn modelId="{62E460F7-DF34-4506-8564-8E6167124DED}" type="presOf" srcId="{22D14C31-AB6E-4068-8D9A-B5E7DDE09925}" destId="{9DFF3CAD-887D-4ECC-80B2-486A2D9E4BC7}" srcOrd="0" destOrd="0" presId="urn:microsoft.com/office/officeart/2005/8/layout/orgChart1"/>
    <dgm:cxn modelId="{6F014AF8-0A7B-4512-A1B7-400AC45B3A90}" srcId="{6C90D25C-4E7A-49FE-A13C-417199FD07FD}" destId="{CF9CEF4D-B8BB-411C-918F-0540E11AC4F9}" srcOrd="0" destOrd="0" parTransId="{2C1A64F1-CF66-431B-91AD-9952FA62FB38}" sibTransId="{2FB67E7D-BF41-44C9-ADB1-4DBE088083F6}"/>
    <dgm:cxn modelId="{902DACFB-248D-4A40-88F7-B5E0732C4137}" type="presOf" srcId="{D59B2260-0012-401C-9BEA-A334A56AD5CB}" destId="{47D90304-302B-408F-B458-9FCCEA39051B}" srcOrd="1" destOrd="0" presId="urn:microsoft.com/office/officeart/2005/8/layout/orgChart1"/>
    <dgm:cxn modelId="{DA7030FE-81C2-4D31-8E16-DF1083EAB750}" srcId="{CF2129BD-902D-4B0C-9F30-5B5244228067}" destId="{F59687C0-9C3B-433B-8868-ED30FF698A4B}" srcOrd="1" destOrd="0" parTransId="{B4AD475D-588C-4831-B4C4-78ECD188C4BB}" sibTransId="{057B02A8-6B29-4935-8797-114110513C07}"/>
    <dgm:cxn modelId="{32E8A2E3-60BB-4AC0-9C0F-AB9BAF9D689C}" type="presParOf" srcId="{DF46E5C7-25B6-47FC-AD1A-9810BAC6803E}" destId="{35F88F44-EE5B-468C-99B8-9FE6466099AC}" srcOrd="0" destOrd="0" presId="urn:microsoft.com/office/officeart/2005/8/layout/orgChart1"/>
    <dgm:cxn modelId="{A3E552E3-0838-430E-ABF8-AB736DF315DD}" type="presParOf" srcId="{35F88F44-EE5B-468C-99B8-9FE6466099AC}" destId="{5C038CF7-1A87-4DCC-8E0D-EBD2ACC56995}" srcOrd="0" destOrd="0" presId="urn:microsoft.com/office/officeart/2005/8/layout/orgChart1"/>
    <dgm:cxn modelId="{A5A25D79-0EAC-4882-8962-5948A5598584}" type="presParOf" srcId="{5C038CF7-1A87-4DCC-8E0D-EBD2ACC56995}" destId="{6EEF8AB0-51FC-4810-AEC1-1EFABF667864}" srcOrd="0" destOrd="0" presId="urn:microsoft.com/office/officeart/2005/8/layout/orgChart1"/>
    <dgm:cxn modelId="{7F20CCF7-E2E5-4BCD-BD61-3361D14E5E69}" type="presParOf" srcId="{5C038CF7-1A87-4DCC-8E0D-EBD2ACC56995}" destId="{E6BB0FD6-D90D-46E4-A8FB-7EDF6AEBD75E}" srcOrd="1" destOrd="0" presId="urn:microsoft.com/office/officeart/2005/8/layout/orgChart1"/>
    <dgm:cxn modelId="{011E1193-BC06-48C4-AD35-8C8415C856A6}" type="presParOf" srcId="{35F88F44-EE5B-468C-99B8-9FE6466099AC}" destId="{1BBF0910-23D3-4EFB-AD1E-962FBAA3E69D}" srcOrd="1" destOrd="0" presId="urn:microsoft.com/office/officeart/2005/8/layout/orgChart1"/>
    <dgm:cxn modelId="{ABC2C65D-96CA-4F99-8AE8-008F25FBFDAF}" type="presParOf" srcId="{1BBF0910-23D3-4EFB-AD1E-962FBAA3E69D}" destId="{C07BE672-BF1D-4A50-AE35-83735BE40E61}" srcOrd="0" destOrd="0" presId="urn:microsoft.com/office/officeart/2005/8/layout/orgChart1"/>
    <dgm:cxn modelId="{0ADF2E17-779F-422D-80F1-3B20A8BBA697}" type="presParOf" srcId="{1BBF0910-23D3-4EFB-AD1E-962FBAA3E69D}" destId="{1A22A662-67FA-49BA-8927-DF9F6692B0DD}" srcOrd="1" destOrd="0" presId="urn:microsoft.com/office/officeart/2005/8/layout/orgChart1"/>
    <dgm:cxn modelId="{5E3BF23B-A5CE-45A7-9997-B6A86DE9A328}" type="presParOf" srcId="{1A22A662-67FA-49BA-8927-DF9F6692B0DD}" destId="{D7A92A0B-5FA5-4F85-B706-62AF85633289}" srcOrd="0" destOrd="0" presId="urn:microsoft.com/office/officeart/2005/8/layout/orgChart1"/>
    <dgm:cxn modelId="{D11E5748-4D63-47D7-9AE4-35124325C312}" type="presParOf" srcId="{D7A92A0B-5FA5-4F85-B706-62AF85633289}" destId="{94DE2525-7B64-4404-831E-0561155FB800}" srcOrd="0" destOrd="0" presId="urn:microsoft.com/office/officeart/2005/8/layout/orgChart1"/>
    <dgm:cxn modelId="{8CC2CF8C-98FA-48C8-9227-4E0A43ACC7A6}" type="presParOf" srcId="{D7A92A0B-5FA5-4F85-B706-62AF85633289}" destId="{EB306A18-9190-49CD-954E-DCBF9C725ECA}" srcOrd="1" destOrd="0" presId="urn:microsoft.com/office/officeart/2005/8/layout/orgChart1"/>
    <dgm:cxn modelId="{D2492093-2BE9-495B-A5AA-1BCBCFD787C6}" type="presParOf" srcId="{1A22A662-67FA-49BA-8927-DF9F6692B0DD}" destId="{989AB3D6-C1A9-4F52-83F0-F44EF7F1DD89}" srcOrd="1" destOrd="0" presId="urn:microsoft.com/office/officeart/2005/8/layout/orgChart1"/>
    <dgm:cxn modelId="{CF6627B0-6670-4719-AFBB-B554579920D8}" type="presParOf" srcId="{989AB3D6-C1A9-4F52-83F0-F44EF7F1DD89}" destId="{9A0D5916-4907-4F6A-B164-95F82BB75D82}" srcOrd="0" destOrd="0" presId="urn:microsoft.com/office/officeart/2005/8/layout/orgChart1"/>
    <dgm:cxn modelId="{36E44236-1263-465B-A80B-3BA66B189DE9}" type="presParOf" srcId="{989AB3D6-C1A9-4F52-83F0-F44EF7F1DD89}" destId="{2424ADA8-3064-4366-8CF1-B6FA8B86CADE}" srcOrd="1" destOrd="0" presId="urn:microsoft.com/office/officeart/2005/8/layout/orgChart1"/>
    <dgm:cxn modelId="{1338A005-A5AF-4A60-AF3E-C917BB7680C8}" type="presParOf" srcId="{2424ADA8-3064-4366-8CF1-B6FA8B86CADE}" destId="{EE713FF5-AD0E-4DC3-8E3F-62745748BBD6}" srcOrd="0" destOrd="0" presId="urn:microsoft.com/office/officeart/2005/8/layout/orgChart1"/>
    <dgm:cxn modelId="{6C72DEB5-C2D1-4E05-9104-AB25046970CD}" type="presParOf" srcId="{EE713FF5-AD0E-4DC3-8E3F-62745748BBD6}" destId="{AD304644-0E70-4363-B175-CE30962366C5}" srcOrd="0" destOrd="0" presId="urn:microsoft.com/office/officeart/2005/8/layout/orgChart1"/>
    <dgm:cxn modelId="{1F220C1F-C516-44D0-99E2-9C4DE2A02C50}" type="presParOf" srcId="{EE713FF5-AD0E-4DC3-8E3F-62745748BBD6}" destId="{6BC98C9E-6563-42CE-87FD-51E8FA4DAB22}" srcOrd="1" destOrd="0" presId="urn:microsoft.com/office/officeart/2005/8/layout/orgChart1"/>
    <dgm:cxn modelId="{8EEC00EB-5A9C-476C-9AF5-0DBCF6A38BBC}" type="presParOf" srcId="{2424ADA8-3064-4366-8CF1-B6FA8B86CADE}" destId="{B79A3423-EB51-4C89-9FFF-1408952A2C5A}" srcOrd="1" destOrd="0" presId="urn:microsoft.com/office/officeart/2005/8/layout/orgChart1"/>
    <dgm:cxn modelId="{CA123E43-3406-44B7-8CB7-3E95DB9B34EA}" type="presParOf" srcId="{B79A3423-EB51-4C89-9FFF-1408952A2C5A}" destId="{338D1BE3-D1B2-470C-86C3-183852C95B90}" srcOrd="0" destOrd="0" presId="urn:microsoft.com/office/officeart/2005/8/layout/orgChart1"/>
    <dgm:cxn modelId="{5CB37D11-1B5D-4916-9995-54502E92DB72}" type="presParOf" srcId="{B79A3423-EB51-4C89-9FFF-1408952A2C5A}" destId="{392E4013-2F24-41C0-B0CA-FCAA7BDB8A09}" srcOrd="1" destOrd="0" presId="urn:microsoft.com/office/officeart/2005/8/layout/orgChart1"/>
    <dgm:cxn modelId="{61545290-6723-4BC3-AAAA-BACC753003E0}" type="presParOf" srcId="{392E4013-2F24-41C0-B0CA-FCAA7BDB8A09}" destId="{F81E55C9-9852-454D-B7EC-512B6E2958FD}" srcOrd="0" destOrd="0" presId="urn:microsoft.com/office/officeart/2005/8/layout/orgChart1"/>
    <dgm:cxn modelId="{99FD04B1-DCA9-44BF-8B10-CC1F070E755D}" type="presParOf" srcId="{F81E55C9-9852-454D-B7EC-512B6E2958FD}" destId="{2A817CD0-BA31-4646-989B-5006EE0879A2}" srcOrd="0" destOrd="0" presId="urn:microsoft.com/office/officeart/2005/8/layout/orgChart1"/>
    <dgm:cxn modelId="{6655B5F3-4BF1-42C6-8273-1E6D69FC9129}" type="presParOf" srcId="{F81E55C9-9852-454D-B7EC-512B6E2958FD}" destId="{3CE62465-F99B-4203-853A-6006A32716A5}" srcOrd="1" destOrd="0" presId="urn:microsoft.com/office/officeart/2005/8/layout/orgChart1"/>
    <dgm:cxn modelId="{50C1429B-195D-4159-91DD-AFA55A433A54}" type="presParOf" srcId="{392E4013-2F24-41C0-B0CA-FCAA7BDB8A09}" destId="{0BDA7956-0BB8-423D-B3E4-367AFCDB259C}" srcOrd="1" destOrd="0" presId="urn:microsoft.com/office/officeart/2005/8/layout/orgChart1"/>
    <dgm:cxn modelId="{EC3328F8-7CAE-4651-A28A-4DA5EA68C4CB}" type="presParOf" srcId="{0BDA7956-0BB8-423D-B3E4-367AFCDB259C}" destId="{3D2D080C-2593-4201-B279-E0E24965015A}" srcOrd="0" destOrd="0" presId="urn:microsoft.com/office/officeart/2005/8/layout/orgChart1"/>
    <dgm:cxn modelId="{764F6FEA-7989-4CDE-A043-6B485770090D}" type="presParOf" srcId="{0BDA7956-0BB8-423D-B3E4-367AFCDB259C}" destId="{B417FDDA-0427-4964-B7BE-C34A2C390952}" srcOrd="1" destOrd="0" presId="urn:microsoft.com/office/officeart/2005/8/layout/orgChart1"/>
    <dgm:cxn modelId="{29C12DDC-0821-40EE-A479-45CFADBC6710}" type="presParOf" srcId="{B417FDDA-0427-4964-B7BE-C34A2C390952}" destId="{7D583EE2-4E2D-4419-912C-372D04E37139}" srcOrd="0" destOrd="0" presId="urn:microsoft.com/office/officeart/2005/8/layout/orgChart1"/>
    <dgm:cxn modelId="{A7CF1650-6405-4600-87E6-D94001C81690}" type="presParOf" srcId="{7D583EE2-4E2D-4419-912C-372D04E37139}" destId="{AA7D0740-D00B-4438-ABD8-41B8965CBA67}" srcOrd="0" destOrd="0" presId="urn:microsoft.com/office/officeart/2005/8/layout/orgChart1"/>
    <dgm:cxn modelId="{92FF6882-A0FE-417D-8A05-B52E1684D376}" type="presParOf" srcId="{7D583EE2-4E2D-4419-912C-372D04E37139}" destId="{47D90304-302B-408F-B458-9FCCEA39051B}" srcOrd="1" destOrd="0" presId="urn:microsoft.com/office/officeart/2005/8/layout/orgChart1"/>
    <dgm:cxn modelId="{0ABDB273-CEA3-4EC5-87AC-617F272A95F9}" type="presParOf" srcId="{B417FDDA-0427-4964-B7BE-C34A2C390952}" destId="{C4B66E11-B567-4E85-8959-26A6B8A1EB15}" srcOrd="1" destOrd="0" presId="urn:microsoft.com/office/officeart/2005/8/layout/orgChart1"/>
    <dgm:cxn modelId="{6EA4C531-368C-472F-9D9B-84CCE9F86767}" type="presParOf" srcId="{B417FDDA-0427-4964-B7BE-C34A2C390952}" destId="{D2D87E8D-3B15-40E0-9218-D805704523E4}" srcOrd="2" destOrd="0" presId="urn:microsoft.com/office/officeart/2005/8/layout/orgChart1"/>
    <dgm:cxn modelId="{F699C77D-EEDA-4960-A8A2-EC7830F49D29}" type="presParOf" srcId="{0BDA7956-0BB8-423D-B3E4-367AFCDB259C}" destId="{9DFF3CAD-887D-4ECC-80B2-486A2D9E4BC7}" srcOrd="2" destOrd="0" presId="urn:microsoft.com/office/officeart/2005/8/layout/orgChart1"/>
    <dgm:cxn modelId="{0F1ADCFD-0777-40ED-BA10-1F76262121A0}" type="presParOf" srcId="{0BDA7956-0BB8-423D-B3E4-367AFCDB259C}" destId="{C48A6E99-545A-4748-BAFA-3178396EF442}" srcOrd="3" destOrd="0" presId="urn:microsoft.com/office/officeart/2005/8/layout/orgChart1"/>
    <dgm:cxn modelId="{8B43EAC4-1902-456B-9D07-065A5931B2B7}" type="presParOf" srcId="{C48A6E99-545A-4748-BAFA-3178396EF442}" destId="{3DE5347C-1541-49D1-9AFC-46120C519D10}" srcOrd="0" destOrd="0" presId="urn:microsoft.com/office/officeart/2005/8/layout/orgChart1"/>
    <dgm:cxn modelId="{1480C596-3C4B-4471-A86C-611D0D337129}" type="presParOf" srcId="{3DE5347C-1541-49D1-9AFC-46120C519D10}" destId="{2B8C4BB1-565A-4F54-902A-6C7A469F4830}" srcOrd="0" destOrd="0" presId="urn:microsoft.com/office/officeart/2005/8/layout/orgChart1"/>
    <dgm:cxn modelId="{A740E5E4-B0E7-4AE2-9737-EBB6D20CCB8C}" type="presParOf" srcId="{3DE5347C-1541-49D1-9AFC-46120C519D10}" destId="{BFE0D65A-DF7B-45AB-8388-F08C2AAE2937}" srcOrd="1" destOrd="0" presId="urn:microsoft.com/office/officeart/2005/8/layout/orgChart1"/>
    <dgm:cxn modelId="{BD4B3411-1E51-40BB-A783-0BBBE05352C8}" type="presParOf" srcId="{C48A6E99-545A-4748-BAFA-3178396EF442}" destId="{CD526B1E-76CA-4604-A8A3-0752A68F6AA3}" srcOrd="1" destOrd="0" presId="urn:microsoft.com/office/officeart/2005/8/layout/orgChart1"/>
    <dgm:cxn modelId="{0EC6A3B6-3DE1-4BF3-BCEA-79D17CBE6B04}" type="presParOf" srcId="{C48A6E99-545A-4748-BAFA-3178396EF442}" destId="{6F2034E5-3E23-4A78-AEC9-792CF791BA5F}" srcOrd="2" destOrd="0" presId="urn:microsoft.com/office/officeart/2005/8/layout/orgChart1"/>
    <dgm:cxn modelId="{3DA78988-7B6F-47B1-9936-46D71F4BBD63}" type="presParOf" srcId="{392E4013-2F24-41C0-B0CA-FCAA7BDB8A09}" destId="{989A5789-F800-42B7-9446-56A4AC53DCCB}" srcOrd="2" destOrd="0" presId="urn:microsoft.com/office/officeart/2005/8/layout/orgChart1"/>
    <dgm:cxn modelId="{2CADAF3E-35B4-476D-A96B-495BD6250D74}" type="presParOf" srcId="{B79A3423-EB51-4C89-9FFF-1408952A2C5A}" destId="{E4DC2541-B5DA-4A88-91E5-93293AABED5C}" srcOrd="2" destOrd="0" presId="urn:microsoft.com/office/officeart/2005/8/layout/orgChart1"/>
    <dgm:cxn modelId="{70A7E748-2F29-4AD8-8D1F-A3D9BC9CB1EF}" type="presParOf" srcId="{B79A3423-EB51-4C89-9FFF-1408952A2C5A}" destId="{F932295E-FFFD-478A-8CF2-E6C4B3BC676A}" srcOrd="3" destOrd="0" presId="urn:microsoft.com/office/officeart/2005/8/layout/orgChart1"/>
    <dgm:cxn modelId="{CF62F98E-4E31-4E64-813D-04EDB9200DB9}" type="presParOf" srcId="{F932295E-FFFD-478A-8CF2-E6C4B3BC676A}" destId="{12D03B77-CE0B-4693-AF9C-EEB166A39825}" srcOrd="0" destOrd="0" presId="urn:microsoft.com/office/officeart/2005/8/layout/orgChart1"/>
    <dgm:cxn modelId="{A1A2BFA4-BA95-41DC-8E15-830423C733C8}" type="presParOf" srcId="{12D03B77-CE0B-4693-AF9C-EEB166A39825}" destId="{BB87E74D-1174-4159-890B-94A845C4D1C1}" srcOrd="0" destOrd="0" presId="urn:microsoft.com/office/officeart/2005/8/layout/orgChart1"/>
    <dgm:cxn modelId="{409BD72E-CB32-401C-A5E0-53C5D5DFFED1}" type="presParOf" srcId="{12D03B77-CE0B-4693-AF9C-EEB166A39825}" destId="{DBFD3749-A9B8-4F3B-9152-45E6FA87C7EB}" srcOrd="1" destOrd="0" presId="urn:microsoft.com/office/officeart/2005/8/layout/orgChart1"/>
    <dgm:cxn modelId="{2A9C8945-4822-4F85-8913-3B797BAE5381}" type="presParOf" srcId="{F932295E-FFFD-478A-8CF2-E6C4B3BC676A}" destId="{95204DE6-5660-4BE7-A596-44859874BC3F}" srcOrd="1" destOrd="0" presId="urn:microsoft.com/office/officeart/2005/8/layout/orgChart1"/>
    <dgm:cxn modelId="{27D97F22-8CE5-4C9C-BDF0-6E50F527D98F}" type="presParOf" srcId="{95204DE6-5660-4BE7-A596-44859874BC3F}" destId="{059E73C3-0878-4E6B-8470-A276FB2EA69D}" srcOrd="0" destOrd="0" presId="urn:microsoft.com/office/officeart/2005/8/layout/orgChart1"/>
    <dgm:cxn modelId="{88686E46-669F-4AE6-A52A-40D08FE0E795}" type="presParOf" srcId="{95204DE6-5660-4BE7-A596-44859874BC3F}" destId="{B70770E0-3200-4B5D-87C1-C720E0E5574D}" srcOrd="1" destOrd="0" presId="urn:microsoft.com/office/officeart/2005/8/layout/orgChart1"/>
    <dgm:cxn modelId="{6DEC81EE-4F46-478B-A8D4-7553F51EE1DD}" type="presParOf" srcId="{B70770E0-3200-4B5D-87C1-C720E0E5574D}" destId="{F494C5D3-B890-4129-9529-5F62A62F8F19}" srcOrd="0" destOrd="0" presId="urn:microsoft.com/office/officeart/2005/8/layout/orgChart1"/>
    <dgm:cxn modelId="{5C7F8DCD-1E8E-48F3-B831-F7CE39B31944}" type="presParOf" srcId="{F494C5D3-B890-4129-9529-5F62A62F8F19}" destId="{D7E13CFF-B6EC-49AD-96A8-DEE1D7E2B540}" srcOrd="0" destOrd="0" presId="urn:microsoft.com/office/officeart/2005/8/layout/orgChart1"/>
    <dgm:cxn modelId="{B36F5B9E-D9D9-4F89-930B-8F86D7815BE1}" type="presParOf" srcId="{F494C5D3-B890-4129-9529-5F62A62F8F19}" destId="{DD6ECB79-FD70-45CD-A597-E94350098966}" srcOrd="1" destOrd="0" presId="urn:microsoft.com/office/officeart/2005/8/layout/orgChart1"/>
    <dgm:cxn modelId="{34DAE757-69BE-4919-8848-57D9F153669C}" type="presParOf" srcId="{B70770E0-3200-4B5D-87C1-C720E0E5574D}" destId="{58952311-F866-4723-8BE8-E901BEBA74E6}" srcOrd="1" destOrd="0" presId="urn:microsoft.com/office/officeart/2005/8/layout/orgChart1"/>
    <dgm:cxn modelId="{0C127296-EB31-492A-AAFD-A51CD65A2B5C}" type="presParOf" srcId="{B70770E0-3200-4B5D-87C1-C720E0E5574D}" destId="{8CB3CA5A-7E4D-48B8-B028-F8039DBA198F}" srcOrd="2" destOrd="0" presId="urn:microsoft.com/office/officeart/2005/8/layout/orgChart1"/>
    <dgm:cxn modelId="{293FD68C-D7B7-48E0-A690-C4B5720A8B74}" type="presParOf" srcId="{95204DE6-5660-4BE7-A596-44859874BC3F}" destId="{38D8E3F0-9804-40FD-B5E6-F33A51436C59}" srcOrd="2" destOrd="0" presId="urn:microsoft.com/office/officeart/2005/8/layout/orgChart1"/>
    <dgm:cxn modelId="{E87D241F-3A9B-4D01-8D4F-C7C13666A079}" type="presParOf" srcId="{95204DE6-5660-4BE7-A596-44859874BC3F}" destId="{9196E4DE-CE74-40A9-A82D-D996E23014D1}" srcOrd="3" destOrd="0" presId="urn:microsoft.com/office/officeart/2005/8/layout/orgChart1"/>
    <dgm:cxn modelId="{5CACBD70-5C0F-4D47-971C-A2D8ED299A06}" type="presParOf" srcId="{9196E4DE-CE74-40A9-A82D-D996E23014D1}" destId="{BC55158F-79CB-474C-925E-B2E53F8AB59C}" srcOrd="0" destOrd="0" presId="urn:microsoft.com/office/officeart/2005/8/layout/orgChart1"/>
    <dgm:cxn modelId="{418AECE9-0A98-4462-99BC-4D69C0F14D98}" type="presParOf" srcId="{BC55158F-79CB-474C-925E-B2E53F8AB59C}" destId="{4689E644-A18F-4738-805D-9E99C609CE00}" srcOrd="0" destOrd="0" presId="urn:microsoft.com/office/officeart/2005/8/layout/orgChart1"/>
    <dgm:cxn modelId="{22F3A082-383E-4915-BF61-CEE53254864F}" type="presParOf" srcId="{BC55158F-79CB-474C-925E-B2E53F8AB59C}" destId="{90749FBE-DF94-44E1-AF9D-7A6BD98EF45F}" srcOrd="1" destOrd="0" presId="urn:microsoft.com/office/officeart/2005/8/layout/orgChart1"/>
    <dgm:cxn modelId="{21015207-C158-4D88-BFC5-0CBE37C85D25}" type="presParOf" srcId="{9196E4DE-CE74-40A9-A82D-D996E23014D1}" destId="{FA203833-D1E8-4FB6-B08C-9FCC54FFAC86}" srcOrd="1" destOrd="0" presId="urn:microsoft.com/office/officeart/2005/8/layout/orgChart1"/>
    <dgm:cxn modelId="{029CC00B-9384-4915-8FB0-993435E108DC}" type="presParOf" srcId="{9196E4DE-CE74-40A9-A82D-D996E23014D1}" destId="{EE6D6E3B-18A4-4EA2-A7F7-61FC9B926233}" srcOrd="2" destOrd="0" presId="urn:microsoft.com/office/officeart/2005/8/layout/orgChart1"/>
    <dgm:cxn modelId="{D0B4BCD1-8A56-4B21-9C57-7C45BE9450BC}" type="presParOf" srcId="{F932295E-FFFD-478A-8CF2-E6C4B3BC676A}" destId="{5A865D8E-7AB2-4918-9394-A9E697006663}" srcOrd="2" destOrd="0" presId="urn:microsoft.com/office/officeart/2005/8/layout/orgChart1"/>
    <dgm:cxn modelId="{A934F181-6570-4823-8E5C-98C1B837CD23}" type="presParOf" srcId="{2424ADA8-3064-4366-8CF1-B6FA8B86CADE}" destId="{54224770-F5EE-4756-93FD-24478CCF5B24}" srcOrd="2" destOrd="0" presId="urn:microsoft.com/office/officeart/2005/8/layout/orgChart1"/>
    <dgm:cxn modelId="{15C8A468-8ABE-49A1-AD91-5A80F436E72A}" type="presParOf" srcId="{1A22A662-67FA-49BA-8927-DF9F6692B0DD}" destId="{0614087C-9BC1-4B6B-B2D3-D57E63D36F23}" srcOrd="2" destOrd="0" presId="urn:microsoft.com/office/officeart/2005/8/layout/orgChart1"/>
    <dgm:cxn modelId="{1CBFACC5-5D23-4547-8D2B-8D952A7ED786}" type="presParOf" srcId="{35F88F44-EE5B-468C-99B8-9FE6466099AC}" destId="{B97001C6-ABED-4624-A497-0C84668FB0F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B4D3D1-25CB-42D8-A42A-1AB46E62D00E}" type="doc">
      <dgm:prSet loTypeId="urn:microsoft.com/office/officeart/2005/8/layout/cycle3" loCatId="cycle" qsTypeId="urn:microsoft.com/office/officeart/2005/8/quickstyle/simple1" qsCatId="simple" csTypeId="urn:microsoft.com/office/officeart/2005/8/colors/accent4_2" csCatId="accent4" phldr="1"/>
      <dgm:spPr/>
      <dgm:t>
        <a:bodyPr/>
        <a:lstStyle/>
        <a:p>
          <a:endParaRPr lang="en-US"/>
        </a:p>
      </dgm:t>
    </dgm:pt>
    <dgm:pt modelId="{90CE1E73-B5EA-4CF4-932E-93FCB56DE2AB}">
      <dgm:prSet phldrT="[Text]" phldr="0" custT="1"/>
      <dgm:spPr/>
      <dgm:t>
        <a:bodyPr/>
        <a:lstStyle/>
        <a:p>
          <a:r>
            <a:rPr lang="en-US" sz="1400">
              <a:solidFill>
                <a:schemeClr val="tx1"/>
              </a:solidFill>
            </a:rPr>
            <a:t>Fortification</a:t>
          </a:r>
        </a:p>
      </dgm:t>
    </dgm:pt>
    <dgm:pt modelId="{D187DAD9-E4D8-48FD-9D16-93792F891755}" type="parTrans" cxnId="{44454ABD-8B5F-494A-B696-BF34EA8671F2}">
      <dgm:prSet/>
      <dgm:spPr/>
      <dgm:t>
        <a:bodyPr/>
        <a:lstStyle/>
        <a:p>
          <a:endParaRPr lang="en-US" sz="1400">
            <a:solidFill>
              <a:schemeClr val="tx1"/>
            </a:solidFill>
          </a:endParaRPr>
        </a:p>
      </dgm:t>
    </dgm:pt>
    <dgm:pt modelId="{C6C29CE9-E46F-4FDF-973C-AE562FA8ED50}" type="sibTrans" cxnId="{44454ABD-8B5F-494A-B696-BF34EA8671F2}">
      <dgm:prSet/>
      <dgm:spPr/>
      <dgm:t>
        <a:bodyPr/>
        <a:lstStyle/>
        <a:p>
          <a:endParaRPr lang="en-US" sz="1400">
            <a:solidFill>
              <a:schemeClr val="tx1"/>
            </a:solidFill>
          </a:endParaRPr>
        </a:p>
      </dgm:t>
    </dgm:pt>
    <dgm:pt modelId="{C3318447-4AD1-4347-AEAC-D44262944726}">
      <dgm:prSet phldr="0"/>
      <dgm:spPr/>
      <dgm:t>
        <a:bodyPr/>
        <a:lstStyle/>
        <a:p>
          <a:pPr rtl="0"/>
          <a:r>
            <a:rPr lang="en-US">
              <a:solidFill>
                <a:schemeClr val="tx1"/>
              </a:solidFill>
            </a:rPr>
            <a:t>Preparation</a:t>
          </a:r>
          <a:endParaRPr lang="en-US" b="0" i="0" u="none" strike="noStrike" cap="none" baseline="0" noProof="0">
            <a:solidFill>
              <a:schemeClr val="tx1"/>
            </a:solidFill>
            <a:latin typeface="Calibri Light"/>
            <a:cs typeface="Calibri Light"/>
          </a:endParaRPr>
        </a:p>
      </dgm:t>
    </dgm:pt>
    <dgm:pt modelId="{4E90B776-619A-40D5-99F2-CF97B8BCE3B9}" type="parTrans" cxnId="{91B1B823-9AD4-4789-8734-375C7A48EA2A}">
      <dgm:prSet/>
      <dgm:spPr/>
    </dgm:pt>
    <dgm:pt modelId="{45621D12-C262-4E65-B7C9-46A44B89BA0D}" type="sibTrans" cxnId="{91B1B823-9AD4-4789-8734-375C7A48EA2A}">
      <dgm:prSet/>
      <dgm:spPr/>
    </dgm:pt>
    <dgm:pt modelId="{9B9BB430-C7BC-4803-9D71-C1199D685473}">
      <dgm:prSet phldr="0"/>
      <dgm:spPr/>
      <dgm:t>
        <a:bodyPr/>
        <a:lstStyle/>
        <a:p>
          <a:r>
            <a:rPr lang="en-US">
              <a:solidFill>
                <a:schemeClr val="tx1"/>
              </a:solidFill>
            </a:rPr>
            <a:t>Detection</a:t>
          </a:r>
        </a:p>
      </dgm:t>
    </dgm:pt>
    <dgm:pt modelId="{78E1AFDA-2801-4429-93AC-9EDE384525FC}" type="parTrans" cxnId="{F1287AFE-C5A2-4E0D-9BB3-94E175316D29}">
      <dgm:prSet/>
      <dgm:spPr/>
    </dgm:pt>
    <dgm:pt modelId="{72B8A921-7A84-4557-AB59-51D43DB3ED01}" type="sibTrans" cxnId="{F1287AFE-C5A2-4E0D-9BB3-94E175316D29}">
      <dgm:prSet/>
      <dgm:spPr/>
    </dgm:pt>
    <dgm:pt modelId="{90C80984-D165-4A74-9A88-C539361BE834}">
      <dgm:prSet phldr="0"/>
      <dgm:spPr/>
      <dgm:t>
        <a:bodyPr/>
        <a:lstStyle/>
        <a:p>
          <a:r>
            <a:rPr lang="en-US">
              <a:solidFill>
                <a:schemeClr val="tx1"/>
              </a:solidFill>
            </a:rPr>
            <a:t>Identification</a:t>
          </a:r>
        </a:p>
      </dgm:t>
    </dgm:pt>
    <dgm:pt modelId="{6B00D922-C6FD-4E9A-97A1-FD8363F123A5}" type="parTrans" cxnId="{B6C55F85-DDF2-42E7-A423-29277D5C04EF}">
      <dgm:prSet/>
      <dgm:spPr/>
    </dgm:pt>
    <dgm:pt modelId="{ECA584E1-EAFD-4992-8957-9ECCE6FB10CF}" type="sibTrans" cxnId="{B6C55F85-DDF2-42E7-A423-29277D5C04EF}">
      <dgm:prSet/>
      <dgm:spPr/>
    </dgm:pt>
    <dgm:pt modelId="{43AC068D-9696-45F4-B959-5D253DD53BA8}">
      <dgm:prSet phldr="0"/>
      <dgm:spPr/>
      <dgm:t>
        <a:bodyPr/>
        <a:lstStyle/>
        <a:p>
          <a:r>
            <a:rPr lang="en-US">
              <a:solidFill>
                <a:schemeClr val="tx1"/>
              </a:solidFill>
            </a:rPr>
            <a:t>Isolation</a:t>
          </a:r>
        </a:p>
      </dgm:t>
    </dgm:pt>
    <dgm:pt modelId="{5CD11451-1718-47AD-B581-AD6673252062}" type="parTrans" cxnId="{AB9439D9-CD95-41DC-BCC9-0443A0ABAF83}">
      <dgm:prSet/>
      <dgm:spPr/>
    </dgm:pt>
    <dgm:pt modelId="{A3B27FA0-EAE8-44D9-A071-3A75D247F018}" type="sibTrans" cxnId="{AB9439D9-CD95-41DC-BCC9-0443A0ABAF83}">
      <dgm:prSet/>
      <dgm:spPr/>
    </dgm:pt>
    <dgm:pt modelId="{81477AC8-EF33-49A5-BAC2-589418E91992}">
      <dgm:prSet phldr="0"/>
      <dgm:spPr/>
      <dgm:t>
        <a:bodyPr/>
        <a:lstStyle/>
        <a:p>
          <a:r>
            <a:rPr lang="en-US">
              <a:solidFill>
                <a:schemeClr val="tx1"/>
              </a:solidFill>
            </a:rPr>
            <a:t>Eradication</a:t>
          </a:r>
        </a:p>
      </dgm:t>
    </dgm:pt>
    <dgm:pt modelId="{8F99A2E4-61B7-4157-83DD-0B70CC75FA66}" type="parTrans" cxnId="{0B917647-F5AF-4BF6-9F32-6E6C7F81D886}">
      <dgm:prSet/>
      <dgm:spPr/>
    </dgm:pt>
    <dgm:pt modelId="{2B2BE933-A9A6-435F-AC77-3063977A3136}" type="sibTrans" cxnId="{0B917647-F5AF-4BF6-9F32-6E6C7F81D886}">
      <dgm:prSet/>
      <dgm:spPr/>
    </dgm:pt>
    <dgm:pt modelId="{8D978625-E2D9-4292-9C79-23A06831A23E}">
      <dgm:prSet phldr="0"/>
      <dgm:spPr/>
      <dgm:t>
        <a:bodyPr/>
        <a:lstStyle/>
        <a:p>
          <a:r>
            <a:rPr lang="en-US">
              <a:solidFill>
                <a:schemeClr val="tx1"/>
              </a:solidFill>
            </a:rPr>
            <a:t>Investigation</a:t>
          </a:r>
        </a:p>
      </dgm:t>
    </dgm:pt>
    <dgm:pt modelId="{9CD67403-42CC-46AD-8328-F35B1AD4A99C}" type="parTrans" cxnId="{8383FC42-F986-4F52-A6C4-3D1CDAC721AE}">
      <dgm:prSet/>
      <dgm:spPr/>
    </dgm:pt>
    <dgm:pt modelId="{1359D830-6207-4B26-9FB1-0B4F5941EA57}" type="sibTrans" cxnId="{8383FC42-F986-4F52-A6C4-3D1CDAC721AE}">
      <dgm:prSet/>
      <dgm:spPr/>
    </dgm:pt>
    <dgm:pt modelId="{BAC424C4-169C-48D4-BCD3-50CFC075B079}">
      <dgm:prSet phldr="0"/>
      <dgm:spPr/>
      <dgm:t>
        <a:bodyPr/>
        <a:lstStyle/>
        <a:p>
          <a:r>
            <a:rPr lang="en-US">
              <a:solidFill>
                <a:schemeClr val="tx1"/>
              </a:solidFill>
            </a:rPr>
            <a:t>Notification</a:t>
          </a:r>
        </a:p>
      </dgm:t>
    </dgm:pt>
    <dgm:pt modelId="{19C38387-26E7-4E0E-82A1-538FFE29BB84}" type="parTrans" cxnId="{AC5CC6D2-8419-4612-BD54-BC60EF6F473A}">
      <dgm:prSet/>
      <dgm:spPr/>
    </dgm:pt>
    <dgm:pt modelId="{9B302B9D-E808-4A40-9692-626A3A9988A8}" type="sibTrans" cxnId="{AC5CC6D2-8419-4612-BD54-BC60EF6F473A}">
      <dgm:prSet/>
      <dgm:spPr/>
    </dgm:pt>
    <dgm:pt modelId="{BEAA8270-2871-415D-B34E-455BF435C65E}" type="pres">
      <dgm:prSet presAssocID="{4AB4D3D1-25CB-42D8-A42A-1AB46E62D00E}" presName="Name0" presStyleCnt="0">
        <dgm:presLayoutVars>
          <dgm:dir/>
          <dgm:resizeHandles val="exact"/>
        </dgm:presLayoutVars>
      </dgm:prSet>
      <dgm:spPr/>
    </dgm:pt>
    <dgm:pt modelId="{4C4AE405-4EF2-400D-A1A5-D3990A73686B}" type="pres">
      <dgm:prSet presAssocID="{4AB4D3D1-25CB-42D8-A42A-1AB46E62D00E}" presName="cycle" presStyleCnt="0"/>
      <dgm:spPr/>
    </dgm:pt>
    <dgm:pt modelId="{0980D466-05C6-4C1B-9135-E37D9654E3BE}" type="pres">
      <dgm:prSet presAssocID="{C3318447-4AD1-4347-AEAC-D44262944726}" presName="nodeFirstNode" presStyleLbl="node1" presStyleIdx="0" presStyleCnt="8">
        <dgm:presLayoutVars>
          <dgm:bulletEnabled val="1"/>
        </dgm:presLayoutVars>
      </dgm:prSet>
      <dgm:spPr/>
    </dgm:pt>
    <dgm:pt modelId="{551BCA5B-46D6-4195-A7A6-C19D730A3120}" type="pres">
      <dgm:prSet presAssocID="{45621D12-C262-4E65-B7C9-46A44B89BA0D}" presName="sibTransFirstNode" presStyleLbl="bgShp" presStyleIdx="0" presStyleCnt="1"/>
      <dgm:spPr/>
    </dgm:pt>
    <dgm:pt modelId="{84370679-3BCF-42B0-8479-1DBAB338699C}" type="pres">
      <dgm:prSet presAssocID="{9B9BB430-C7BC-4803-9D71-C1199D685473}" presName="nodeFollowingNodes" presStyleLbl="node1" presStyleIdx="1" presStyleCnt="8">
        <dgm:presLayoutVars>
          <dgm:bulletEnabled val="1"/>
        </dgm:presLayoutVars>
      </dgm:prSet>
      <dgm:spPr/>
    </dgm:pt>
    <dgm:pt modelId="{2101A0BF-9346-45DE-99A8-12BBE048E57C}" type="pres">
      <dgm:prSet presAssocID="{90C80984-D165-4A74-9A88-C539361BE834}" presName="nodeFollowingNodes" presStyleLbl="node1" presStyleIdx="2" presStyleCnt="8">
        <dgm:presLayoutVars>
          <dgm:bulletEnabled val="1"/>
        </dgm:presLayoutVars>
      </dgm:prSet>
      <dgm:spPr/>
    </dgm:pt>
    <dgm:pt modelId="{D0982975-34FB-4D80-910F-A2866D263B79}" type="pres">
      <dgm:prSet presAssocID="{43AC068D-9696-45F4-B959-5D253DD53BA8}" presName="nodeFollowingNodes" presStyleLbl="node1" presStyleIdx="3" presStyleCnt="8">
        <dgm:presLayoutVars>
          <dgm:bulletEnabled val="1"/>
        </dgm:presLayoutVars>
      </dgm:prSet>
      <dgm:spPr/>
    </dgm:pt>
    <dgm:pt modelId="{461B4F40-21C7-4386-AE76-F2F55A043554}" type="pres">
      <dgm:prSet presAssocID="{81477AC8-EF33-49A5-BAC2-589418E91992}" presName="nodeFollowingNodes" presStyleLbl="node1" presStyleIdx="4" presStyleCnt="8">
        <dgm:presLayoutVars>
          <dgm:bulletEnabled val="1"/>
        </dgm:presLayoutVars>
      </dgm:prSet>
      <dgm:spPr/>
    </dgm:pt>
    <dgm:pt modelId="{A8D99A15-1D15-4549-BF40-937B397FE849}" type="pres">
      <dgm:prSet presAssocID="{8D978625-E2D9-4292-9C79-23A06831A23E}" presName="nodeFollowingNodes" presStyleLbl="node1" presStyleIdx="5" presStyleCnt="8">
        <dgm:presLayoutVars>
          <dgm:bulletEnabled val="1"/>
        </dgm:presLayoutVars>
      </dgm:prSet>
      <dgm:spPr/>
    </dgm:pt>
    <dgm:pt modelId="{D43B4828-68B5-4F44-9D82-63F4AAB15D2B}" type="pres">
      <dgm:prSet presAssocID="{BAC424C4-169C-48D4-BCD3-50CFC075B079}" presName="nodeFollowingNodes" presStyleLbl="node1" presStyleIdx="6" presStyleCnt="8">
        <dgm:presLayoutVars>
          <dgm:bulletEnabled val="1"/>
        </dgm:presLayoutVars>
      </dgm:prSet>
      <dgm:spPr/>
    </dgm:pt>
    <dgm:pt modelId="{3B344F2C-C12C-4A9B-B6CA-C2F0583A5645}" type="pres">
      <dgm:prSet presAssocID="{90CE1E73-B5EA-4CF4-932E-93FCB56DE2AB}" presName="nodeFollowingNodes" presStyleLbl="node1" presStyleIdx="7" presStyleCnt="8">
        <dgm:presLayoutVars>
          <dgm:bulletEnabled val="1"/>
        </dgm:presLayoutVars>
      </dgm:prSet>
      <dgm:spPr/>
    </dgm:pt>
  </dgm:ptLst>
  <dgm:cxnLst>
    <dgm:cxn modelId="{B68B4F18-8EE0-4E29-874A-D576612A6FC3}" type="presOf" srcId="{90CE1E73-B5EA-4CF4-932E-93FCB56DE2AB}" destId="{3B344F2C-C12C-4A9B-B6CA-C2F0583A5645}" srcOrd="0" destOrd="0" presId="urn:microsoft.com/office/officeart/2005/8/layout/cycle3"/>
    <dgm:cxn modelId="{91B1B823-9AD4-4789-8734-375C7A48EA2A}" srcId="{4AB4D3D1-25CB-42D8-A42A-1AB46E62D00E}" destId="{C3318447-4AD1-4347-AEAC-D44262944726}" srcOrd="0" destOrd="0" parTransId="{4E90B776-619A-40D5-99F2-CF97B8BCE3B9}" sibTransId="{45621D12-C262-4E65-B7C9-46A44B89BA0D}"/>
    <dgm:cxn modelId="{694F655F-E9E6-44DF-BEEE-83624E4B29F6}" type="presOf" srcId="{45621D12-C262-4E65-B7C9-46A44B89BA0D}" destId="{551BCA5B-46D6-4195-A7A6-C19D730A3120}" srcOrd="0" destOrd="0" presId="urn:microsoft.com/office/officeart/2005/8/layout/cycle3"/>
    <dgm:cxn modelId="{8383FC42-F986-4F52-A6C4-3D1CDAC721AE}" srcId="{4AB4D3D1-25CB-42D8-A42A-1AB46E62D00E}" destId="{8D978625-E2D9-4292-9C79-23A06831A23E}" srcOrd="5" destOrd="0" parTransId="{9CD67403-42CC-46AD-8328-F35B1AD4A99C}" sibTransId="{1359D830-6207-4B26-9FB1-0B4F5941EA57}"/>
    <dgm:cxn modelId="{2A19BD63-2F14-4C65-B38C-6EE08C78B973}" type="presOf" srcId="{81477AC8-EF33-49A5-BAC2-589418E91992}" destId="{461B4F40-21C7-4386-AE76-F2F55A043554}" srcOrd="0" destOrd="0" presId="urn:microsoft.com/office/officeart/2005/8/layout/cycle3"/>
    <dgm:cxn modelId="{386EFB44-75DA-497E-AF77-D2116DCCB39F}" type="presOf" srcId="{90C80984-D165-4A74-9A88-C539361BE834}" destId="{2101A0BF-9346-45DE-99A8-12BBE048E57C}" srcOrd="0" destOrd="0" presId="urn:microsoft.com/office/officeart/2005/8/layout/cycle3"/>
    <dgm:cxn modelId="{0B917647-F5AF-4BF6-9F32-6E6C7F81D886}" srcId="{4AB4D3D1-25CB-42D8-A42A-1AB46E62D00E}" destId="{81477AC8-EF33-49A5-BAC2-589418E91992}" srcOrd="4" destOrd="0" parTransId="{8F99A2E4-61B7-4157-83DD-0B70CC75FA66}" sibTransId="{2B2BE933-A9A6-435F-AC77-3063977A3136}"/>
    <dgm:cxn modelId="{B43E5758-49C7-4217-820F-D71FEA0ACBEE}" type="presOf" srcId="{BAC424C4-169C-48D4-BCD3-50CFC075B079}" destId="{D43B4828-68B5-4F44-9D82-63F4AAB15D2B}" srcOrd="0" destOrd="0" presId="urn:microsoft.com/office/officeart/2005/8/layout/cycle3"/>
    <dgm:cxn modelId="{B6C55F85-DDF2-42E7-A423-29277D5C04EF}" srcId="{4AB4D3D1-25CB-42D8-A42A-1AB46E62D00E}" destId="{90C80984-D165-4A74-9A88-C539361BE834}" srcOrd="2" destOrd="0" parTransId="{6B00D922-C6FD-4E9A-97A1-FD8363F123A5}" sibTransId="{ECA584E1-EAFD-4992-8957-9ECCE6FB10CF}"/>
    <dgm:cxn modelId="{C65B4791-AD8B-40DB-AABE-72B8B87CD315}" type="presOf" srcId="{43AC068D-9696-45F4-B959-5D253DD53BA8}" destId="{D0982975-34FB-4D80-910F-A2866D263B79}" srcOrd="0" destOrd="0" presId="urn:microsoft.com/office/officeart/2005/8/layout/cycle3"/>
    <dgm:cxn modelId="{F5E25A98-A126-4675-AD8E-25721E76E844}" type="presOf" srcId="{8D978625-E2D9-4292-9C79-23A06831A23E}" destId="{A8D99A15-1D15-4549-BF40-937B397FE849}" srcOrd="0" destOrd="0" presId="urn:microsoft.com/office/officeart/2005/8/layout/cycle3"/>
    <dgm:cxn modelId="{947E45BA-4220-4417-BD7C-A372AA373A8E}" type="presOf" srcId="{C3318447-4AD1-4347-AEAC-D44262944726}" destId="{0980D466-05C6-4C1B-9135-E37D9654E3BE}" srcOrd="0" destOrd="0" presId="urn:microsoft.com/office/officeart/2005/8/layout/cycle3"/>
    <dgm:cxn modelId="{44454ABD-8B5F-494A-B696-BF34EA8671F2}" srcId="{4AB4D3D1-25CB-42D8-A42A-1AB46E62D00E}" destId="{90CE1E73-B5EA-4CF4-932E-93FCB56DE2AB}" srcOrd="7" destOrd="0" parTransId="{D187DAD9-E4D8-48FD-9D16-93792F891755}" sibTransId="{C6C29CE9-E46F-4FDF-973C-AE562FA8ED50}"/>
    <dgm:cxn modelId="{AC5CC6D2-8419-4612-BD54-BC60EF6F473A}" srcId="{4AB4D3D1-25CB-42D8-A42A-1AB46E62D00E}" destId="{BAC424C4-169C-48D4-BCD3-50CFC075B079}" srcOrd="6" destOrd="0" parTransId="{19C38387-26E7-4E0E-82A1-538FFE29BB84}" sibTransId="{9B302B9D-E808-4A40-9692-626A3A9988A8}"/>
    <dgm:cxn modelId="{AB9439D9-CD95-41DC-BCC9-0443A0ABAF83}" srcId="{4AB4D3D1-25CB-42D8-A42A-1AB46E62D00E}" destId="{43AC068D-9696-45F4-B959-5D253DD53BA8}" srcOrd="3" destOrd="0" parTransId="{5CD11451-1718-47AD-B581-AD6673252062}" sibTransId="{A3B27FA0-EAE8-44D9-A071-3A75D247F018}"/>
    <dgm:cxn modelId="{EA2738F5-98F0-4383-8CE4-D1344D239280}" type="presOf" srcId="{4AB4D3D1-25CB-42D8-A42A-1AB46E62D00E}" destId="{BEAA8270-2871-415D-B34E-455BF435C65E}" srcOrd="0" destOrd="0" presId="urn:microsoft.com/office/officeart/2005/8/layout/cycle3"/>
    <dgm:cxn modelId="{58C2A7FD-49F7-47AA-B24A-BC3F614F674C}" type="presOf" srcId="{9B9BB430-C7BC-4803-9D71-C1199D685473}" destId="{84370679-3BCF-42B0-8479-1DBAB338699C}" srcOrd="0" destOrd="0" presId="urn:microsoft.com/office/officeart/2005/8/layout/cycle3"/>
    <dgm:cxn modelId="{F1287AFE-C5A2-4E0D-9BB3-94E175316D29}" srcId="{4AB4D3D1-25CB-42D8-A42A-1AB46E62D00E}" destId="{9B9BB430-C7BC-4803-9D71-C1199D685473}" srcOrd="1" destOrd="0" parTransId="{78E1AFDA-2801-4429-93AC-9EDE384525FC}" sibTransId="{72B8A921-7A84-4557-AB59-51D43DB3ED01}"/>
    <dgm:cxn modelId="{B101F266-E037-4EF5-9951-70CC0603857B}" type="presParOf" srcId="{BEAA8270-2871-415D-B34E-455BF435C65E}" destId="{4C4AE405-4EF2-400D-A1A5-D3990A73686B}" srcOrd="0" destOrd="0" presId="urn:microsoft.com/office/officeart/2005/8/layout/cycle3"/>
    <dgm:cxn modelId="{49F633F7-0AAB-43AC-8588-293316D953C4}" type="presParOf" srcId="{4C4AE405-4EF2-400D-A1A5-D3990A73686B}" destId="{0980D466-05C6-4C1B-9135-E37D9654E3BE}" srcOrd="0" destOrd="0" presId="urn:microsoft.com/office/officeart/2005/8/layout/cycle3"/>
    <dgm:cxn modelId="{967ED06C-51CF-4A7E-9A09-443A23D57DE4}" type="presParOf" srcId="{4C4AE405-4EF2-400D-A1A5-D3990A73686B}" destId="{551BCA5B-46D6-4195-A7A6-C19D730A3120}" srcOrd="1" destOrd="0" presId="urn:microsoft.com/office/officeart/2005/8/layout/cycle3"/>
    <dgm:cxn modelId="{0C7FC3AD-CF07-4E38-9082-67DC46D7EBB4}" type="presParOf" srcId="{4C4AE405-4EF2-400D-A1A5-D3990A73686B}" destId="{84370679-3BCF-42B0-8479-1DBAB338699C}" srcOrd="2" destOrd="0" presId="urn:microsoft.com/office/officeart/2005/8/layout/cycle3"/>
    <dgm:cxn modelId="{0806CFDA-F925-4492-B0E5-775D7A7F533E}" type="presParOf" srcId="{4C4AE405-4EF2-400D-A1A5-D3990A73686B}" destId="{2101A0BF-9346-45DE-99A8-12BBE048E57C}" srcOrd="3" destOrd="0" presId="urn:microsoft.com/office/officeart/2005/8/layout/cycle3"/>
    <dgm:cxn modelId="{8FC65ABC-BE79-4FD5-8EBB-EC5CC2440477}" type="presParOf" srcId="{4C4AE405-4EF2-400D-A1A5-D3990A73686B}" destId="{D0982975-34FB-4D80-910F-A2866D263B79}" srcOrd="4" destOrd="0" presId="urn:microsoft.com/office/officeart/2005/8/layout/cycle3"/>
    <dgm:cxn modelId="{8974BC1D-B3C5-4F77-B7D7-C4E9A6FD1E1F}" type="presParOf" srcId="{4C4AE405-4EF2-400D-A1A5-D3990A73686B}" destId="{461B4F40-21C7-4386-AE76-F2F55A043554}" srcOrd="5" destOrd="0" presId="urn:microsoft.com/office/officeart/2005/8/layout/cycle3"/>
    <dgm:cxn modelId="{FCFA5B23-64B2-4F9B-84AB-F854812BEC54}" type="presParOf" srcId="{4C4AE405-4EF2-400D-A1A5-D3990A73686B}" destId="{A8D99A15-1D15-4549-BF40-937B397FE849}" srcOrd="6" destOrd="0" presId="urn:microsoft.com/office/officeart/2005/8/layout/cycle3"/>
    <dgm:cxn modelId="{50B0982F-9E39-4B8F-AC6E-E9A033935FC3}" type="presParOf" srcId="{4C4AE405-4EF2-400D-A1A5-D3990A73686B}" destId="{D43B4828-68B5-4F44-9D82-63F4AAB15D2B}" srcOrd="7" destOrd="0" presId="urn:microsoft.com/office/officeart/2005/8/layout/cycle3"/>
    <dgm:cxn modelId="{CF87BEB6-CFD4-4B25-A4BA-57CCFD7D50E6}" type="presParOf" srcId="{4C4AE405-4EF2-400D-A1A5-D3990A73686B}" destId="{3B344F2C-C12C-4A9B-B6CA-C2F0583A5645}"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9976C9-4700-4548-BE4E-AD09B30760AE}"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US"/>
        </a:p>
      </dgm:t>
    </dgm:pt>
    <dgm:pt modelId="{7D46C01B-CF88-4E5B-99E0-0204A39F0497}">
      <dgm:prSet phldrT="[Text]"/>
      <dgm:spPr/>
      <dgm:t>
        <a:bodyPr/>
        <a:lstStyle/>
        <a:p>
          <a:r>
            <a:rPr lang="en-US" b="1"/>
            <a:t>$5.9 Million Potential Savings</a:t>
          </a:r>
          <a:r>
            <a:rPr lang="en-US" b="0"/>
            <a:t> from implementation with breach</a:t>
          </a:r>
          <a:endParaRPr lang="en-US" b="1"/>
        </a:p>
      </dgm:t>
    </dgm:pt>
    <dgm:pt modelId="{DD397F1A-56C4-4B78-AFE8-79754B85F235}" type="parTrans" cxnId="{BB74F1BB-039E-4432-83E1-1B62D76F404B}">
      <dgm:prSet/>
      <dgm:spPr/>
      <dgm:t>
        <a:bodyPr/>
        <a:lstStyle/>
        <a:p>
          <a:endParaRPr lang="en-US"/>
        </a:p>
      </dgm:t>
    </dgm:pt>
    <dgm:pt modelId="{C3BC0D4D-5E4F-4613-B6EA-CB630D3428B5}" type="sibTrans" cxnId="{BB74F1BB-039E-4432-83E1-1B62D76F404B}">
      <dgm:prSet/>
      <dgm:spPr/>
      <dgm:t>
        <a:bodyPr/>
        <a:lstStyle/>
        <a:p>
          <a:endParaRPr lang="en-US"/>
        </a:p>
      </dgm:t>
    </dgm:pt>
    <dgm:pt modelId="{587D187C-1344-41B9-B6ED-4952B62D9706}">
      <dgm:prSet phldrT="[Text]"/>
      <dgm:spPr/>
      <dgm:t>
        <a:bodyPr/>
        <a:lstStyle/>
        <a:p>
          <a:r>
            <a:rPr lang="en-US" b="1"/>
            <a:t>-$3.5 Million NPV after implementation</a:t>
          </a:r>
        </a:p>
      </dgm:t>
    </dgm:pt>
    <dgm:pt modelId="{0377E53B-D935-45DD-815C-D075F7F25782}" type="parTrans" cxnId="{84265607-C825-4756-A543-3193725B4326}">
      <dgm:prSet/>
      <dgm:spPr/>
      <dgm:t>
        <a:bodyPr/>
        <a:lstStyle/>
        <a:p>
          <a:endParaRPr lang="en-US"/>
        </a:p>
      </dgm:t>
    </dgm:pt>
    <dgm:pt modelId="{0CBB950E-81D3-4BFB-8C8D-425BB82BAC82}" type="sibTrans" cxnId="{84265607-C825-4756-A543-3193725B4326}">
      <dgm:prSet/>
      <dgm:spPr/>
      <dgm:t>
        <a:bodyPr/>
        <a:lstStyle/>
        <a:p>
          <a:endParaRPr lang="en-US"/>
        </a:p>
      </dgm:t>
    </dgm:pt>
    <dgm:pt modelId="{84A672EE-5BEE-41D2-9E9C-4C007599541A}" type="pres">
      <dgm:prSet presAssocID="{349976C9-4700-4548-BE4E-AD09B30760AE}" presName="compositeShape" presStyleCnt="0">
        <dgm:presLayoutVars>
          <dgm:chMax val="2"/>
          <dgm:dir/>
          <dgm:resizeHandles val="exact"/>
        </dgm:presLayoutVars>
      </dgm:prSet>
      <dgm:spPr/>
    </dgm:pt>
    <dgm:pt modelId="{A1BE005A-0DD8-43BE-8EE6-AB6419FCB54A}" type="pres">
      <dgm:prSet presAssocID="{7D46C01B-CF88-4E5B-99E0-0204A39F0497}" presName="upArrow" presStyleLbl="node1" presStyleIdx="0" presStyleCnt="2"/>
      <dgm:spPr>
        <a:solidFill>
          <a:srgbClr val="00B050"/>
        </a:solidFill>
      </dgm:spPr>
    </dgm:pt>
    <dgm:pt modelId="{A447B7FD-BBDB-4B41-A178-B52C68991D3E}" type="pres">
      <dgm:prSet presAssocID="{7D46C01B-CF88-4E5B-99E0-0204A39F0497}" presName="upArrowText" presStyleLbl="revTx" presStyleIdx="0" presStyleCnt="2">
        <dgm:presLayoutVars>
          <dgm:chMax val="0"/>
          <dgm:bulletEnabled val="1"/>
        </dgm:presLayoutVars>
      </dgm:prSet>
      <dgm:spPr/>
    </dgm:pt>
    <dgm:pt modelId="{17EA433D-97A3-47A4-B312-CD84CDAA9060}" type="pres">
      <dgm:prSet presAssocID="{587D187C-1344-41B9-B6ED-4952B62D9706}" presName="downArrow" presStyleLbl="node1" presStyleIdx="1" presStyleCnt="2"/>
      <dgm:spPr>
        <a:solidFill>
          <a:srgbClr val="FF0000"/>
        </a:solidFill>
      </dgm:spPr>
    </dgm:pt>
    <dgm:pt modelId="{6EECFE25-C172-4552-B77C-CA49EB422F1C}" type="pres">
      <dgm:prSet presAssocID="{587D187C-1344-41B9-B6ED-4952B62D9706}" presName="downArrowText" presStyleLbl="revTx" presStyleIdx="1" presStyleCnt="2">
        <dgm:presLayoutVars>
          <dgm:chMax val="0"/>
          <dgm:bulletEnabled val="1"/>
        </dgm:presLayoutVars>
      </dgm:prSet>
      <dgm:spPr/>
    </dgm:pt>
  </dgm:ptLst>
  <dgm:cxnLst>
    <dgm:cxn modelId="{84265607-C825-4756-A543-3193725B4326}" srcId="{349976C9-4700-4548-BE4E-AD09B30760AE}" destId="{587D187C-1344-41B9-B6ED-4952B62D9706}" srcOrd="1" destOrd="0" parTransId="{0377E53B-D935-45DD-815C-D075F7F25782}" sibTransId="{0CBB950E-81D3-4BFB-8C8D-425BB82BAC82}"/>
    <dgm:cxn modelId="{5ED5B312-FD62-4E6C-9428-DFE6E5E523E4}" type="presOf" srcId="{349976C9-4700-4548-BE4E-AD09B30760AE}" destId="{84A672EE-5BEE-41D2-9E9C-4C007599541A}" srcOrd="0" destOrd="0" presId="urn:microsoft.com/office/officeart/2005/8/layout/arrow4"/>
    <dgm:cxn modelId="{DCA80B2F-1D40-4212-B24E-72B63693BAED}" type="presOf" srcId="{7D46C01B-CF88-4E5B-99E0-0204A39F0497}" destId="{A447B7FD-BBDB-4B41-A178-B52C68991D3E}" srcOrd="0" destOrd="0" presId="urn:microsoft.com/office/officeart/2005/8/layout/arrow4"/>
    <dgm:cxn modelId="{6CC99445-1371-4244-B68D-9167D0F4F4F7}" type="presOf" srcId="{587D187C-1344-41B9-B6ED-4952B62D9706}" destId="{6EECFE25-C172-4552-B77C-CA49EB422F1C}" srcOrd="0" destOrd="0" presId="urn:microsoft.com/office/officeart/2005/8/layout/arrow4"/>
    <dgm:cxn modelId="{BB74F1BB-039E-4432-83E1-1B62D76F404B}" srcId="{349976C9-4700-4548-BE4E-AD09B30760AE}" destId="{7D46C01B-CF88-4E5B-99E0-0204A39F0497}" srcOrd="0" destOrd="0" parTransId="{DD397F1A-56C4-4B78-AFE8-79754B85F235}" sibTransId="{C3BC0D4D-5E4F-4613-B6EA-CB630D3428B5}"/>
    <dgm:cxn modelId="{AF6DC707-F205-4C4B-87B1-1BA060B8F12D}" type="presParOf" srcId="{84A672EE-5BEE-41D2-9E9C-4C007599541A}" destId="{A1BE005A-0DD8-43BE-8EE6-AB6419FCB54A}" srcOrd="0" destOrd="0" presId="urn:microsoft.com/office/officeart/2005/8/layout/arrow4"/>
    <dgm:cxn modelId="{1974EF81-1343-4E91-8C7D-2DC48E5788F2}" type="presParOf" srcId="{84A672EE-5BEE-41D2-9E9C-4C007599541A}" destId="{A447B7FD-BBDB-4B41-A178-B52C68991D3E}" srcOrd="1" destOrd="0" presId="urn:microsoft.com/office/officeart/2005/8/layout/arrow4"/>
    <dgm:cxn modelId="{BA3B778A-1583-4822-8DBC-8ABEBEBFC51F}" type="presParOf" srcId="{84A672EE-5BEE-41D2-9E9C-4C007599541A}" destId="{17EA433D-97A3-47A4-B312-CD84CDAA9060}" srcOrd="2" destOrd="0" presId="urn:microsoft.com/office/officeart/2005/8/layout/arrow4"/>
    <dgm:cxn modelId="{2D6D3756-1DA3-4B55-BE03-AAE43DEF6030}" type="presParOf" srcId="{84A672EE-5BEE-41D2-9E9C-4C007599541A}" destId="{6EECFE25-C172-4552-B77C-CA49EB422F1C}"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FB9040D-35B9-8A4E-BCD4-A1A294297801}" type="doc">
      <dgm:prSet loTypeId="urn:microsoft.com/office/officeart/2005/8/layout/hProcess4" loCatId="" qsTypeId="urn:microsoft.com/office/officeart/2005/8/quickstyle/simple1" qsCatId="simple" csTypeId="urn:microsoft.com/office/officeart/2005/8/colors/colorful3" csCatId="colorful" phldr="1"/>
      <dgm:spPr/>
      <dgm:t>
        <a:bodyPr/>
        <a:lstStyle/>
        <a:p>
          <a:endParaRPr lang="en-US"/>
        </a:p>
      </dgm:t>
    </dgm:pt>
    <dgm:pt modelId="{E434FE44-B9F0-BE48-B96F-2170A8EC98D6}">
      <dgm:prSet phldrT="[Text]"/>
      <dgm:spPr/>
      <dgm:t>
        <a:bodyPr/>
        <a:lstStyle/>
        <a:p>
          <a:r>
            <a:rPr lang="en-US"/>
            <a:t>Early Success</a:t>
          </a:r>
        </a:p>
      </dgm:t>
    </dgm:pt>
    <dgm:pt modelId="{FBF548B3-2087-CB47-9B6F-0CC534CB1C32}" type="parTrans" cxnId="{42E66EF6-C021-FA4E-B507-2FC61168118F}">
      <dgm:prSet/>
      <dgm:spPr/>
      <dgm:t>
        <a:bodyPr/>
        <a:lstStyle/>
        <a:p>
          <a:endParaRPr lang="en-US"/>
        </a:p>
      </dgm:t>
    </dgm:pt>
    <dgm:pt modelId="{73FCBDA9-6732-1F45-98F5-02D0D572A308}" type="sibTrans" cxnId="{42E66EF6-C021-FA4E-B507-2FC61168118F}">
      <dgm:prSet/>
      <dgm:spPr/>
      <dgm:t>
        <a:bodyPr/>
        <a:lstStyle/>
        <a:p>
          <a:endParaRPr lang="en-US"/>
        </a:p>
      </dgm:t>
    </dgm:pt>
    <dgm:pt modelId="{E39EFCE3-B50C-6344-9426-AEEDD8BA1716}">
      <dgm:prSet phldrT="[Text]" custT="1"/>
      <dgm:spPr/>
      <dgm:t>
        <a:bodyPr/>
        <a:lstStyle/>
        <a:p>
          <a:r>
            <a:rPr lang="en-US" sz="1400"/>
            <a:t>Built on deep, trusted customer relationship</a:t>
          </a:r>
        </a:p>
      </dgm:t>
    </dgm:pt>
    <dgm:pt modelId="{1D5DFAA5-6AD8-E647-ADFF-4D12DDDCF75A}" type="parTrans" cxnId="{D6B90421-7959-844B-BA14-5F8D07B7B0EB}">
      <dgm:prSet/>
      <dgm:spPr/>
      <dgm:t>
        <a:bodyPr/>
        <a:lstStyle/>
        <a:p>
          <a:endParaRPr lang="en-US"/>
        </a:p>
      </dgm:t>
    </dgm:pt>
    <dgm:pt modelId="{E551C4CD-F3CB-9A42-8B48-988E78461FE9}" type="sibTrans" cxnId="{D6B90421-7959-844B-BA14-5F8D07B7B0EB}">
      <dgm:prSet/>
      <dgm:spPr/>
      <dgm:t>
        <a:bodyPr/>
        <a:lstStyle/>
        <a:p>
          <a:endParaRPr lang="en-US"/>
        </a:p>
      </dgm:t>
    </dgm:pt>
    <dgm:pt modelId="{C69496E0-EF39-544E-80A6-1A652685F208}">
      <dgm:prSet phldrT="[Text]" custT="1"/>
      <dgm:spPr/>
      <dgm:t>
        <a:bodyPr/>
        <a:lstStyle/>
        <a:p>
          <a:r>
            <a:rPr lang="en-US" sz="1400"/>
            <a:t>Lowest “drop-out” rate of any major health insurance provider</a:t>
          </a:r>
        </a:p>
      </dgm:t>
    </dgm:pt>
    <dgm:pt modelId="{DDCA3FBF-C154-DC4A-BC8E-6BB011058593}" type="parTrans" cxnId="{6151A4F3-3EFA-1940-83E1-0458B5D4502C}">
      <dgm:prSet/>
      <dgm:spPr/>
      <dgm:t>
        <a:bodyPr/>
        <a:lstStyle/>
        <a:p>
          <a:endParaRPr lang="en-US"/>
        </a:p>
      </dgm:t>
    </dgm:pt>
    <dgm:pt modelId="{7A5B9DAB-2F6F-5240-8396-E070B8A7659A}" type="sibTrans" cxnId="{6151A4F3-3EFA-1940-83E1-0458B5D4502C}">
      <dgm:prSet/>
      <dgm:spPr/>
      <dgm:t>
        <a:bodyPr/>
        <a:lstStyle/>
        <a:p>
          <a:endParaRPr lang="en-US"/>
        </a:p>
      </dgm:t>
    </dgm:pt>
    <dgm:pt modelId="{774ED2A3-4550-4A48-AC10-8330DD0CFE2B}">
      <dgm:prSet phldrT="[Text]"/>
      <dgm:spPr>
        <a:solidFill>
          <a:schemeClr val="accent1">
            <a:lumMod val="75000"/>
          </a:schemeClr>
        </a:solidFill>
      </dgm:spPr>
      <dgm:t>
        <a:bodyPr/>
        <a:lstStyle/>
        <a:p>
          <a:r>
            <a:rPr lang="en-US"/>
            <a:t>20/20 Vision</a:t>
          </a:r>
        </a:p>
      </dgm:t>
    </dgm:pt>
    <dgm:pt modelId="{97ADFC2F-0520-3340-B958-C616A1EDF330}" type="parTrans" cxnId="{805C6C45-A708-3A49-AE14-83381B3829D3}">
      <dgm:prSet/>
      <dgm:spPr/>
      <dgm:t>
        <a:bodyPr/>
        <a:lstStyle/>
        <a:p>
          <a:endParaRPr lang="en-US"/>
        </a:p>
      </dgm:t>
    </dgm:pt>
    <dgm:pt modelId="{3E965D00-E5BA-BC4E-8FA8-A3665DF52E54}" type="sibTrans" cxnId="{805C6C45-A708-3A49-AE14-83381B3829D3}">
      <dgm:prSet/>
      <dgm:spPr/>
      <dgm:t>
        <a:bodyPr/>
        <a:lstStyle/>
        <a:p>
          <a:endParaRPr lang="en-US"/>
        </a:p>
      </dgm:t>
    </dgm:pt>
    <dgm:pt modelId="{764FFB8A-39CE-B747-BC84-84D68C605057}">
      <dgm:prSet phldrT="[Text]" custT="1"/>
      <dgm:spPr/>
      <dgm:t>
        <a:bodyPr/>
        <a:lstStyle/>
        <a:p>
          <a:r>
            <a:rPr lang="en-US" sz="1400"/>
            <a:t>Security Safeguard Implementation Plan</a:t>
          </a:r>
        </a:p>
      </dgm:t>
    </dgm:pt>
    <dgm:pt modelId="{29B79727-5989-6D49-8865-458BE0697829}" type="parTrans" cxnId="{A63D08F5-F710-2D46-A5F4-8E30E25E3F2C}">
      <dgm:prSet/>
      <dgm:spPr/>
      <dgm:t>
        <a:bodyPr/>
        <a:lstStyle/>
        <a:p>
          <a:endParaRPr lang="en-US"/>
        </a:p>
      </dgm:t>
    </dgm:pt>
    <dgm:pt modelId="{058E7129-D8AD-8F48-B83E-3CE0BC40ACB2}" type="sibTrans" cxnId="{A63D08F5-F710-2D46-A5F4-8E30E25E3F2C}">
      <dgm:prSet/>
      <dgm:spPr/>
      <dgm:t>
        <a:bodyPr/>
        <a:lstStyle/>
        <a:p>
          <a:endParaRPr lang="en-US"/>
        </a:p>
      </dgm:t>
    </dgm:pt>
    <dgm:pt modelId="{6E8754C3-CE20-994B-9E6E-C8059DA73CF1}">
      <dgm:prSet phldrT="[Text]"/>
      <dgm:spPr/>
      <dgm:t>
        <a:bodyPr/>
        <a:lstStyle/>
        <a:p>
          <a:r>
            <a:rPr lang="en-US"/>
            <a:t>Successful IPO</a:t>
          </a:r>
        </a:p>
      </dgm:t>
    </dgm:pt>
    <dgm:pt modelId="{87B4A1FA-75FD-4745-9F79-66D19D7999F1}" type="parTrans" cxnId="{CE335A6E-A111-3D41-A73F-14C741F3FF41}">
      <dgm:prSet/>
      <dgm:spPr/>
      <dgm:t>
        <a:bodyPr/>
        <a:lstStyle/>
        <a:p>
          <a:endParaRPr lang="en-US"/>
        </a:p>
      </dgm:t>
    </dgm:pt>
    <dgm:pt modelId="{5B965A74-7191-0348-A484-7F0F2A5BA7F6}" type="sibTrans" cxnId="{CE335A6E-A111-3D41-A73F-14C741F3FF41}">
      <dgm:prSet/>
      <dgm:spPr/>
      <dgm:t>
        <a:bodyPr/>
        <a:lstStyle/>
        <a:p>
          <a:endParaRPr lang="en-US"/>
        </a:p>
      </dgm:t>
    </dgm:pt>
    <dgm:pt modelId="{28D21825-A293-DC4A-869B-4255E5F66464}">
      <dgm:prSet phldrT="[Text]" custT="1"/>
      <dgm:spPr/>
      <dgm:t>
        <a:bodyPr/>
        <a:lstStyle/>
        <a:p>
          <a:r>
            <a:rPr lang="en-US" sz="1400"/>
            <a:t>Secure investor confidence</a:t>
          </a:r>
        </a:p>
      </dgm:t>
    </dgm:pt>
    <dgm:pt modelId="{4E217080-B8C9-8B49-8594-4DCC5D03B643}" type="parTrans" cxnId="{699F9785-8B60-6148-9850-9F17A910E432}">
      <dgm:prSet/>
      <dgm:spPr/>
      <dgm:t>
        <a:bodyPr/>
        <a:lstStyle/>
        <a:p>
          <a:endParaRPr lang="en-US"/>
        </a:p>
      </dgm:t>
    </dgm:pt>
    <dgm:pt modelId="{715ADA07-AC7F-CE45-AF6E-FC94D699760D}" type="sibTrans" cxnId="{699F9785-8B60-6148-9850-9F17A910E432}">
      <dgm:prSet/>
      <dgm:spPr/>
      <dgm:t>
        <a:bodyPr/>
        <a:lstStyle/>
        <a:p>
          <a:endParaRPr lang="en-US"/>
        </a:p>
      </dgm:t>
    </dgm:pt>
    <dgm:pt modelId="{C4AF779F-377B-D547-841A-3FA195993630}">
      <dgm:prSet phldrT="[Text]" custT="1"/>
      <dgm:spPr/>
      <dgm:t>
        <a:bodyPr/>
        <a:lstStyle/>
        <a:p>
          <a:r>
            <a:rPr lang="en-US" sz="1400"/>
            <a:t>Secure strong base for international expansion</a:t>
          </a:r>
        </a:p>
      </dgm:t>
    </dgm:pt>
    <dgm:pt modelId="{462D2861-EBB3-0047-9014-075AF529CF1B}" type="parTrans" cxnId="{3F99E00A-BE6F-8849-8A01-5FE57CF110E0}">
      <dgm:prSet/>
      <dgm:spPr/>
      <dgm:t>
        <a:bodyPr/>
        <a:lstStyle/>
        <a:p>
          <a:endParaRPr lang="en-US"/>
        </a:p>
      </dgm:t>
    </dgm:pt>
    <dgm:pt modelId="{9B56E1CD-5BD6-664F-80C9-FCB60F0A8469}" type="sibTrans" cxnId="{3F99E00A-BE6F-8849-8A01-5FE57CF110E0}">
      <dgm:prSet/>
      <dgm:spPr/>
      <dgm:t>
        <a:bodyPr/>
        <a:lstStyle/>
        <a:p>
          <a:endParaRPr lang="en-US"/>
        </a:p>
      </dgm:t>
    </dgm:pt>
    <dgm:pt modelId="{66318920-FF46-6745-B8BD-1A4EDF6C98D9}">
      <dgm:prSet phldrT="[Text]" custT="1"/>
      <dgm:spPr/>
      <dgm:t>
        <a:bodyPr/>
        <a:lstStyle/>
        <a:p>
          <a:endParaRPr lang="en-US" sz="1200"/>
        </a:p>
      </dgm:t>
    </dgm:pt>
    <dgm:pt modelId="{E9D08473-E4C8-3646-A1CC-A1A931B9C450}" type="parTrans" cxnId="{DDAFAD61-A336-804F-BEB0-592C8E3C747C}">
      <dgm:prSet/>
      <dgm:spPr/>
      <dgm:t>
        <a:bodyPr/>
        <a:lstStyle/>
        <a:p>
          <a:endParaRPr lang="en-US"/>
        </a:p>
      </dgm:t>
    </dgm:pt>
    <dgm:pt modelId="{A8468667-7666-7E43-AA74-F2F79FB8CA9C}" type="sibTrans" cxnId="{DDAFAD61-A336-804F-BEB0-592C8E3C747C}">
      <dgm:prSet/>
      <dgm:spPr/>
      <dgm:t>
        <a:bodyPr/>
        <a:lstStyle/>
        <a:p>
          <a:endParaRPr lang="en-US"/>
        </a:p>
      </dgm:t>
    </dgm:pt>
    <dgm:pt modelId="{814E34D9-CC1D-034B-B8A1-666BA5AD10B3}">
      <dgm:prSet phldrT="[Text]" custT="1"/>
      <dgm:spPr/>
      <dgm:t>
        <a:bodyPr/>
        <a:lstStyle/>
        <a:p>
          <a:r>
            <a:rPr lang="en-US" sz="1400"/>
            <a:t>Safeguard Process Flows</a:t>
          </a:r>
        </a:p>
      </dgm:t>
    </dgm:pt>
    <dgm:pt modelId="{DA6FABBC-AE7B-F04F-902E-7EE014AEE0A9}" type="parTrans" cxnId="{07DBF152-3BD1-A242-B318-AED6E477346C}">
      <dgm:prSet/>
      <dgm:spPr/>
      <dgm:t>
        <a:bodyPr/>
        <a:lstStyle/>
        <a:p>
          <a:endParaRPr lang="en-US"/>
        </a:p>
      </dgm:t>
    </dgm:pt>
    <dgm:pt modelId="{87B62361-B346-5449-9607-5AF29925709C}" type="sibTrans" cxnId="{07DBF152-3BD1-A242-B318-AED6E477346C}">
      <dgm:prSet/>
      <dgm:spPr/>
      <dgm:t>
        <a:bodyPr/>
        <a:lstStyle/>
        <a:p>
          <a:endParaRPr lang="en-US"/>
        </a:p>
      </dgm:t>
    </dgm:pt>
    <dgm:pt modelId="{59CC0C36-ED9A-B341-AC7A-32F22BF819A6}">
      <dgm:prSet phldrT="[Text]" custT="1"/>
      <dgm:spPr/>
      <dgm:t>
        <a:bodyPr/>
        <a:lstStyle/>
        <a:p>
          <a:r>
            <a:rPr lang="en-US" sz="1400"/>
            <a:t>Breach notification process</a:t>
          </a:r>
        </a:p>
      </dgm:t>
    </dgm:pt>
    <dgm:pt modelId="{C07ED25E-9B8C-0E4A-B94B-78995524F7C6}" type="parTrans" cxnId="{D2942DE4-9E6F-684B-8833-35852AED8C12}">
      <dgm:prSet/>
      <dgm:spPr/>
      <dgm:t>
        <a:bodyPr/>
        <a:lstStyle/>
        <a:p>
          <a:endParaRPr lang="en-US"/>
        </a:p>
      </dgm:t>
    </dgm:pt>
    <dgm:pt modelId="{3E7B54FE-6860-C84B-BFBE-776D3A0E9DD6}" type="sibTrans" cxnId="{D2942DE4-9E6F-684B-8833-35852AED8C12}">
      <dgm:prSet/>
      <dgm:spPr/>
      <dgm:t>
        <a:bodyPr/>
        <a:lstStyle/>
        <a:p>
          <a:endParaRPr lang="en-US"/>
        </a:p>
      </dgm:t>
    </dgm:pt>
    <dgm:pt modelId="{FA9204B5-4CCB-D746-8705-0609421569C9}" type="pres">
      <dgm:prSet presAssocID="{1FB9040D-35B9-8A4E-BCD4-A1A294297801}" presName="Name0" presStyleCnt="0">
        <dgm:presLayoutVars>
          <dgm:dir/>
          <dgm:animLvl val="lvl"/>
          <dgm:resizeHandles val="exact"/>
        </dgm:presLayoutVars>
      </dgm:prSet>
      <dgm:spPr/>
    </dgm:pt>
    <dgm:pt modelId="{257C5FF8-5844-1241-9E92-7069393DA7D6}" type="pres">
      <dgm:prSet presAssocID="{1FB9040D-35B9-8A4E-BCD4-A1A294297801}" presName="tSp" presStyleCnt="0"/>
      <dgm:spPr/>
    </dgm:pt>
    <dgm:pt modelId="{DB25FC9A-40B3-0A42-A652-CAF0BA177A41}" type="pres">
      <dgm:prSet presAssocID="{1FB9040D-35B9-8A4E-BCD4-A1A294297801}" presName="bSp" presStyleCnt="0"/>
      <dgm:spPr/>
    </dgm:pt>
    <dgm:pt modelId="{EA666B7E-1399-A747-ABF2-D75D88924BF4}" type="pres">
      <dgm:prSet presAssocID="{1FB9040D-35B9-8A4E-BCD4-A1A294297801}" presName="process" presStyleCnt="0"/>
      <dgm:spPr/>
    </dgm:pt>
    <dgm:pt modelId="{EA0F19EC-19C3-ED4F-BD11-2A0845BB88FD}" type="pres">
      <dgm:prSet presAssocID="{E434FE44-B9F0-BE48-B96F-2170A8EC98D6}" presName="composite1" presStyleCnt="0"/>
      <dgm:spPr/>
    </dgm:pt>
    <dgm:pt modelId="{B70E7C63-D8A4-1643-98E4-0EF1FE60D55D}" type="pres">
      <dgm:prSet presAssocID="{E434FE44-B9F0-BE48-B96F-2170A8EC98D6}" presName="dummyNode1" presStyleLbl="node1" presStyleIdx="0" presStyleCnt="3"/>
      <dgm:spPr/>
    </dgm:pt>
    <dgm:pt modelId="{DC710174-115B-3B47-8B0E-FADEBBDBC85A}" type="pres">
      <dgm:prSet presAssocID="{E434FE44-B9F0-BE48-B96F-2170A8EC98D6}" presName="childNode1" presStyleLbl="bgAcc1" presStyleIdx="0" presStyleCnt="3">
        <dgm:presLayoutVars>
          <dgm:bulletEnabled val="1"/>
        </dgm:presLayoutVars>
      </dgm:prSet>
      <dgm:spPr/>
    </dgm:pt>
    <dgm:pt modelId="{1465F13B-B002-0E45-AEAA-F38F7F3CAA00}" type="pres">
      <dgm:prSet presAssocID="{E434FE44-B9F0-BE48-B96F-2170A8EC98D6}" presName="childNode1tx" presStyleLbl="bgAcc1" presStyleIdx="0" presStyleCnt="3">
        <dgm:presLayoutVars>
          <dgm:bulletEnabled val="1"/>
        </dgm:presLayoutVars>
      </dgm:prSet>
      <dgm:spPr/>
    </dgm:pt>
    <dgm:pt modelId="{0205EBED-438F-7B49-8500-6952C0FE7D3C}" type="pres">
      <dgm:prSet presAssocID="{E434FE44-B9F0-BE48-B96F-2170A8EC98D6}" presName="parentNode1" presStyleLbl="node1" presStyleIdx="0" presStyleCnt="3">
        <dgm:presLayoutVars>
          <dgm:chMax val="1"/>
          <dgm:bulletEnabled val="1"/>
        </dgm:presLayoutVars>
      </dgm:prSet>
      <dgm:spPr/>
    </dgm:pt>
    <dgm:pt modelId="{EB89EA5D-C7A6-BE42-B2A1-537DD61E5800}" type="pres">
      <dgm:prSet presAssocID="{E434FE44-B9F0-BE48-B96F-2170A8EC98D6}" presName="connSite1" presStyleCnt="0"/>
      <dgm:spPr/>
    </dgm:pt>
    <dgm:pt modelId="{98471734-B784-4645-B5A2-0A2544130D68}" type="pres">
      <dgm:prSet presAssocID="{73FCBDA9-6732-1F45-98F5-02D0D572A308}" presName="Name9" presStyleLbl="sibTrans2D1" presStyleIdx="0" presStyleCnt="2"/>
      <dgm:spPr/>
    </dgm:pt>
    <dgm:pt modelId="{F0D49752-8601-F24A-9818-66AA7628F1D7}" type="pres">
      <dgm:prSet presAssocID="{774ED2A3-4550-4A48-AC10-8330DD0CFE2B}" presName="composite2" presStyleCnt="0"/>
      <dgm:spPr/>
    </dgm:pt>
    <dgm:pt modelId="{63AFB848-B3F5-264B-A8B6-57C8671D325F}" type="pres">
      <dgm:prSet presAssocID="{774ED2A3-4550-4A48-AC10-8330DD0CFE2B}" presName="dummyNode2" presStyleLbl="node1" presStyleIdx="0" presStyleCnt="3"/>
      <dgm:spPr/>
    </dgm:pt>
    <dgm:pt modelId="{EF639F35-581C-A14B-A4FB-4E1D3369E6E0}" type="pres">
      <dgm:prSet presAssocID="{774ED2A3-4550-4A48-AC10-8330DD0CFE2B}" presName="childNode2" presStyleLbl="bgAcc1" presStyleIdx="1" presStyleCnt="3">
        <dgm:presLayoutVars>
          <dgm:bulletEnabled val="1"/>
        </dgm:presLayoutVars>
      </dgm:prSet>
      <dgm:spPr/>
    </dgm:pt>
    <dgm:pt modelId="{BD710CDB-403E-9944-953B-082203879471}" type="pres">
      <dgm:prSet presAssocID="{774ED2A3-4550-4A48-AC10-8330DD0CFE2B}" presName="childNode2tx" presStyleLbl="bgAcc1" presStyleIdx="1" presStyleCnt="3">
        <dgm:presLayoutVars>
          <dgm:bulletEnabled val="1"/>
        </dgm:presLayoutVars>
      </dgm:prSet>
      <dgm:spPr/>
    </dgm:pt>
    <dgm:pt modelId="{D9D014EF-883E-2746-B83F-5DCB0FE5FDEA}" type="pres">
      <dgm:prSet presAssocID="{774ED2A3-4550-4A48-AC10-8330DD0CFE2B}" presName="parentNode2" presStyleLbl="node1" presStyleIdx="1" presStyleCnt="3">
        <dgm:presLayoutVars>
          <dgm:chMax val="0"/>
          <dgm:bulletEnabled val="1"/>
        </dgm:presLayoutVars>
      </dgm:prSet>
      <dgm:spPr/>
    </dgm:pt>
    <dgm:pt modelId="{F922764C-69AE-1449-A6C5-48BA4A0C3AB9}" type="pres">
      <dgm:prSet presAssocID="{774ED2A3-4550-4A48-AC10-8330DD0CFE2B}" presName="connSite2" presStyleCnt="0"/>
      <dgm:spPr/>
    </dgm:pt>
    <dgm:pt modelId="{BBA06DE5-D99D-B34E-9039-CEF5A35E4A70}" type="pres">
      <dgm:prSet presAssocID="{3E965D00-E5BA-BC4E-8FA8-A3665DF52E54}" presName="Name18" presStyleLbl="sibTrans2D1" presStyleIdx="1" presStyleCnt="2"/>
      <dgm:spPr/>
    </dgm:pt>
    <dgm:pt modelId="{2C8A2C2A-F551-8F4D-8BE2-96BC392B72E9}" type="pres">
      <dgm:prSet presAssocID="{6E8754C3-CE20-994B-9E6E-C8059DA73CF1}" presName="composite1" presStyleCnt="0"/>
      <dgm:spPr/>
    </dgm:pt>
    <dgm:pt modelId="{E76918FF-E550-4E4F-8B49-6960A8A68CEC}" type="pres">
      <dgm:prSet presAssocID="{6E8754C3-CE20-994B-9E6E-C8059DA73CF1}" presName="dummyNode1" presStyleLbl="node1" presStyleIdx="1" presStyleCnt="3"/>
      <dgm:spPr/>
    </dgm:pt>
    <dgm:pt modelId="{B39AB803-4A6F-E944-8FA0-716173689857}" type="pres">
      <dgm:prSet presAssocID="{6E8754C3-CE20-994B-9E6E-C8059DA73CF1}" presName="childNode1" presStyleLbl="bgAcc1" presStyleIdx="2" presStyleCnt="3">
        <dgm:presLayoutVars>
          <dgm:bulletEnabled val="1"/>
        </dgm:presLayoutVars>
      </dgm:prSet>
      <dgm:spPr/>
    </dgm:pt>
    <dgm:pt modelId="{4FC90CBC-2BFE-5246-BC52-9CA0E203216E}" type="pres">
      <dgm:prSet presAssocID="{6E8754C3-CE20-994B-9E6E-C8059DA73CF1}" presName="childNode1tx" presStyleLbl="bgAcc1" presStyleIdx="2" presStyleCnt="3">
        <dgm:presLayoutVars>
          <dgm:bulletEnabled val="1"/>
        </dgm:presLayoutVars>
      </dgm:prSet>
      <dgm:spPr/>
    </dgm:pt>
    <dgm:pt modelId="{1B793804-8664-4847-9821-5A991C15E916}" type="pres">
      <dgm:prSet presAssocID="{6E8754C3-CE20-994B-9E6E-C8059DA73CF1}" presName="parentNode1" presStyleLbl="node1" presStyleIdx="2" presStyleCnt="3">
        <dgm:presLayoutVars>
          <dgm:chMax val="1"/>
          <dgm:bulletEnabled val="1"/>
        </dgm:presLayoutVars>
      </dgm:prSet>
      <dgm:spPr/>
    </dgm:pt>
    <dgm:pt modelId="{C3CEC5D1-F483-3140-B97D-8F5AA64BA916}" type="pres">
      <dgm:prSet presAssocID="{6E8754C3-CE20-994B-9E6E-C8059DA73CF1}" presName="connSite1" presStyleCnt="0"/>
      <dgm:spPr/>
    </dgm:pt>
  </dgm:ptLst>
  <dgm:cxnLst>
    <dgm:cxn modelId="{3F99E00A-BE6F-8849-8A01-5FE57CF110E0}" srcId="{6E8754C3-CE20-994B-9E6E-C8059DA73CF1}" destId="{C4AF779F-377B-D547-841A-3FA195993630}" srcOrd="1" destOrd="0" parTransId="{462D2861-EBB3-0047-9014-075AF529CF1B}" sibTransId="{9B56E1CD-5BD6-664F-80C9-FCB60F0A8469}"/>
    <dgm:cxn modelId="{AD3B5316-156C-0F4A-8526-986E2E39F3AD}" type="presOf" srcId="{59CC0C36-ED9A-B341-AC7A-32F22BF819A6}" destId="{EF639F35-581C-A14B-A4FB-4E1D3369E6E0}" srcOrd="0" destOrd="2" presId="urn:microsoft.com/office/officeart/2005/8/layout/hProcess4"/>
    <dgm:cxn modelId="{4B7B7A1B-1ACF-114D-8F78-24F72FE3D94B}" type="presOf" srcId="{764FFB8A-39CE-B747-BC84-84D68C605057}" destId="{EF639F35-581C-A14B-A4FB-4E1D3369E6E0}" srcOrd="0" destOrd="0" presId="urn:microsoft.com/office/officeart/2005/8/layout/hProcess4"/>
    <dgm:cxn modelId="{9263941E-3B3A-5241-9AA0-665E5680DBA5}" type="presOf" srcId="{28D21825-A293-DC4A-869B-4255E5F66464}" destId="{4FC90CBC-2BFE-5246-BC52-9CA0E203216E}" srcOrd="1" destOrd="0" presId="urn:microsoft.com/office/officeart/2005/8/layout/hProcess4"/>
    <dgm:cxn modelId="{D6B90421-7959-844B-BA14-5F8D07B7B0EB}" srcId="{E434FE44-B9F0-BE48-B96F-2170A8EC98D6}" destId="{E39EFCE3-B50C-6344-9426-AEEDD8BA1716}" srcOrd="0" destOrd="0" parTransId="{1D5DFAA5-6AD8-E647-ADFF-4D12DDDCF75A}" sibTransId="{E551C4CD-F3CB-9A42-8B48-988E78461FE9}"/>
    <dgm:cxn modelId="{6166792D-DEAF-BC43-AF2E-2BFC4235C4F5}" type="presOf" srcId="{28D21825-A293-DC4A-869B-4255E5F66464}" destId="{B39AB803-4A6F-E944-8FA0-716173689857}" srcOrd="0" destOrd="0" presId="urn:microsoft.com/office/officeart/2005/8/layout/hProcess4"/>
    <dgm:cxn modelId="{DDAFAD61-A336-804F-BEB0-592C8E3C747C}" srcId="{774ED2A3-4550-4A48-AC10-8330DD0CFE2B}" destId="{66318920-FF46-6745-B8BD-1A4EDF6C98D9}" srcOrd="3" destOrd="0" parTransId="{E9D08473-E4C8-3646-A1CC-A1A931B9C450}" sibTransId="{A8468667-7666-7E43-AA74-F2F79FB8CA9C}"/>
    <dgm:cxn modelId="{48BB8843-EE11-C44A-B3E3-FD0096883DD6}" type="presOf" srcId="{6E8754C3-CE20-994B-9E6E-C8059DA73CF1}" destId="{1B793804-8664-4847-9821-5A991C15E916}" srcOrd="0" destOrd="0" presId="urn:microsoft.com/office/officeart/2005/8/layout/hProcess4"/>
    <dgm:cxn modelId="{805C6C45-A708-3A49-AE14-83381B3829D3}" srcId="{1FB9040D-35B9-8A4E-BCD4-A1A294297801}" destId="{774ED2A3-4550-4A48-AC10-8330DD0CFE2B}" srcOrd="1" destOrd="0" parTransId="{97ADFC2F-0520-3340-B958-C616A1EDF330}" sibTransId="{3E965D00-E5BA-BC4E-8FA8-A3665DF52E54}"/>
    <dgm:cxn modelId="{81EDA16D-0163-A64A-A6D8-4913061CBFF1}" type="presOf" srcId="{C4AF779F-377B-D547-841A-3FA195993630}" destId="{B39AB803-4A6F-E944-8FA0-716173689857}" srcOrd="0" destOrd="1" presId="urn:microsoft.com/office/officeart/2005/8/layout/hProcess4"/>
    <dgm:cxn modelId="{CE335A6E-A111-3D41-A73F-14C741F3FF41}" srcId="{1FB9040D-35B9-8A4E-BCD4-A1A294297801}" destId="{6E8754C3-CE20-994B-9E6E-C8059DA73CF1}" srcOrd="2" destOrd="0" parTransId="{87B4A1FA-75FD-4745-9F79-66D19D7999F1}" sibTransId="{5B965A74-7191-0348-A484-7F0F2A5BA7F6}"/>
    <dgm:cxn modelId="{07DBF152-3BD1-A242-B318-AED6E477346C}" srcId="{774ED2A3-4550-4A48-AC10-8330DD0CFE2B}" destId="{814E34D9-CC1D-034B-B8A1-666BA5AD10B3}" srcOrd="1" destOrd="0" parTransId="{DA6FABBC-AE7B-F04F-902E-7EE014AEE0A9}" sibTransId="{87B62361-B346-5449-9607-5AF29925709C}"/>
    <dgm:cxn modelId="{A6002754-A5C8-5946-B6C0-A79144A86FA3}" type="presOf" srcId="{73FCBDA9-6732-1F45-98F5-02D0D572A308}" destId="{98471734-B784-4645-B5A2-0A2544130D68}" srcOrd="0" destOrd="0" presId="urn:microsoft.com/office/officeart/2005/8/layout/hProcess4"/>
    <dgm:cxn modelId="{B8AA1555-53BD-5941-8096-38D21E75A2C0}" type="presOf" srcId="{E39EFCE3-B50C-6344-9426-AEEDD8BA1716}" destId="{1465F13B-B002-0E45-AEAA-F38F7F3CAA00}" srcOrd="1" destOrd="0" presId="urn:microsoft.com/office/officeart/2005/8/layout/hProcess4"/>
    <dgm:cxn modelId="{D7517D57-E6C2-5042-A909-54FA598835DC}" type="presOf" srcId="{814E34D9-CC1D-034B-B8A1-666BA5AD10B3}" destId="{EF639F35-581C-A14B-A4FB-4E1D3369E6E0}" srcOrd="0" destOrd="1" presId="urn:microsoft.com/office/officeart/2005/8/layout/hProcess4"/>
    <dgm:cxn modelId="{699F9785-8B60-6148-9850-9F17A910E432}" srcId="{6E8754C3-CE20-994B-9E6E-C8059DA73CF1}" destId="{28D21825-A293-DC4A-869B-4255E5F66464}" srcOrd="0" destOrd="0" parTransId="{4E217080-B8C9-8B49-8594-4DCC5D03B643}" sibTransId="{715ADA07-AC7F-CE45-AF6E-FC94D699760D}"/>
    <dgm:cxn modelId="{AF1FEE88-EB02-6D42-A13F-0AA52C17530D}" type="presOf" srcId="{3E965D00-E5BA-BC4E-8FA8-A3665DF52E54}" destId="{BBA06DE5-D99D-B34E-9039-CEF5A35E4A70}" srcOrd="0" destOrd="0" presId="urn:microsoft.com/office/officeart/2005/8/layout/hProcess4"/>
    <dgm:cxn modelId="{BEA70F9A-DE63-B24C-AE6E-CE7CFE2E2BBD}" type="presOf" srcId="{E434FE44-B9F0-BE48-B96F-2170A8EC98D6}" destId="{0205EBED-438F-7B49-8500-6952C0FE7D3C}" srcOrd="0" destOrd="0" presId="urn:microsoft.com/office/officeart/2005/8/layout/hProcess4"/>
    <dgm:cxn modelId="{711F93A2-5EE1-4942-8A96-907EBED07C50}" type="presOf" srcId="{814E34D9-CC1D-034B-B8A1-666BA5AD10B3}" destId="{BD710CDB-403E-9944-953B-082203879471}" srcOrd="1" destOrd="1" presId="urn:microsoft.com/office/officeart/2005/8/layout/hProcess4"/>
    <dgm:cxn modelId="{29A2A4BA-B020-FC4B-9195-68E71CE3B6BD}" type="presOf" srcId="{1FB9040D-35B9-8A4E-BCD4-A1A294297801}" destId="{FA9204B5-4CCB-D746-8705-0609421569C9}" srcOrd="0" destOrd="0" presId="urn:microsoft.com/office/officeart/2005/8/layout/hProcess4"/>
    <dgm:cxn modelId="{FB5AA7BF-CB56-CD4C-A588-9153F57F6B0B}" type="presOf" srcId="{66318920-FF46-6745-B8BD-1A4EDF6C98D9}" destId="{EF639F35-581C-A14B-A4FB-4E1D3369E6E0}" srcOrd="0" destOrd="3" presId="urn:microsoft.com/office/officeart/2005/8/layout/hProcess4"/>
    <dgm:cxn modelId="{2EAD02C4-0FFF-CD46-BA67-34AF1C1B9A5C}" type="presOf" srcId="{C69496E0-EF39-544E-80A6-1A652685F208}" destId="{1465F13B-B002-0E45-AEAA-F38F7F3CAA00}" srcOrd="1" destOrd="1" presId="urn:microsoft.com/office/officeart/2005/8/layout/hProcess4"/>
    <dgm:cxn modelId="{F21E26C9-D521-2E49-8EEB-FCDE42E66DC4}" type="presOf" srcId="{C4AF779F-377B-D547-841A-3FA195993630}" destId="{4FC90CBC-2BFE-5246-BC52-9CA0E203216E}" srcOrd="1" destOrd="1" presId="urn:microsoft.com/office/officeart/2005/8/layout/hProcess4"/>
    <dgm:cxn modelId="{E1F0D0D4-FA99-494F-8789-4A4D573418D5}" type="presOf" srcId="{66318920-FF46-6745-B8BD-1A4EDF6C98D9}" destId="{BD710CDB-403E-9944-953B-082203879471}" srcOrd="1" destOrd="3" presId="urn:microsoft.com/office/officeart/2005/8/layout/hProcess4"/>
    <dgm:cxn modelId="{84878FDE-FDCE-6141-8E60-14AECCB1BC50}" type="presOf" srcId="{C69496E0-EF39-544E-80A6-1A652685F208}" destId="{DC710174-115B-3B47-8B0E-FADEBBDBC85A}" srcOrd="0" destOrd="1" presId="urn:microsoft.com/office/officeart/2005/8/layout/hProcess4"/>
    <dgm:cxn modelId="{D2942DE4-9E6F-684B-8833-35852AED8C12}" srcId="{774ED2A3-4550-4A48-AC10-8330DD0CFE2B}" destId="{59CC0C36-ED9A-B341-AC7A-32F22BF819A6}" srcOrd="2" destOrd="0" parTransId="{C07ED25E-9B8C-0E4A-B94B-78995524F7C6}" sibTransId="{3E7B54FE-6860-C84B-BFBE-776D3A0E9DD6}"/>
    <dgm:cxn modelId="{9240D9E4-4D2A-1C4D-9E24-343848C839F4}" type="presOf" srcId="{E39EFCE3-B50C-6344-9426-AEEDD8BA1716}" destId="{DC710174-115B-3B47-8B0E-FADEBBDBC85A}" srcOrd="0" destOrd="0" presId="urn:microsoft.com/office/officeart/2005/8/layout/hProcess4"/>
    <dgm:cxn modelId="{A50C47F1-0006-2840-8C42-FAEE6C5D7116}" type="presOf" srcId="{764FFB8A-39CE-B747-BC84-84D68C605057}" destId="{BD710CDB-403E-9944-953B-082203879471}" srcOrd="1" destOrd="0" presId="urn:microsoft.com/office/officeart/2005/8/layout/hProcess4"/>
    <dgm:cxn modelId="{C46324F3-ECDB-7C49-A5FF-B8DBE811DF96}" type="presOf" srcId="{59CC0C36-ED9A-B341-AC7A-32F22BF819A6}" destId="{BD710CDB-403E-9944-953B-082203879471}" srcOrd="1" destOrd="2" presId="urn:microsoft.com/office/officeart/2005/8/layout/hProcess4"/>
    <dgm:cxn modelId="{6151A4F3-3EFA-1940-83E1-0458B5D4502C}" srcId="{E434FE44-B9F0-BE48-B96F-2170A8EC98D6}" destId="{C69496E0-EF39-544E-80A6-1A652685F208}" srcOrd="1" destOrd="0" parTransId="{DDCA3FBF-C154-DC4A-BC8E-6BB011058593}" sibTransId="{7A5B9DAB-2F6F-5240-8396-E070B8A7659A}"/>
    <dgm:cxn modelId="{A63D08F5-F710-2D46-A5F4-8E30E25E3F2C}" srcId="{774ED2A3-4550-4A48-AC10-8330DD0CFE2B}" destId="{764FFB8A-39CE-B747-BC84-84D68C605057}" srcOrd="0" destOrd="0" parTransId="{29B79727-5989-6D49-8865-458BE0697829}" sibTransId="{058E7129-D8AD-8F48-B83E-3CE0BC40ACB2}"/>
    <dgm:cxn modelId="{42E66EF6-C021-FA4E-B507-2FC61168118F}" srcId="{1FB9040D-35B9-8A4E-BCD4-A1A294297801}" destId="{E434FE44-B9F0-BE48-B96F-2170A8EC98D6}" srcOrd="0" destOrd="0" parTransId="{FBF548B3-2087-CB47-9B6F-0CC534CB1C32}" sibTransId="{73FCBDA9-6732-1F45-98F5-02D0D572A308}"/>
    <dgm:cxn modelId="{4A27CFFD-FE3A-F548-8C77-43189A1186E8}" type="presOf" srcId="{774ED2A3-4550-4A48-AC10-8330DD0CFE2B}" destId="{D9D014EF-883E-2746-B83F-5DCB0FE5FDEA}" srcOrd="0" destOrd="0" presId="urn:microsoft.com/office/officeart/2005/8/layout/hProcess4"/>
    <dgm:cxn modelId="{B1B0481B-3F28-D84B-87FE-993A90C7149F}" type="presParOf" srcId="{FA9204B5-4CCB-D746-8705-0609421569C9}" destId="{257C5FF8-5844-1241-9E92-7069393DA7D6}" srcOrd="0" destOrd="0" presId="urn:microsoft.com/office/officeart/2005/8/layout/hProcess4"/>
    <dgm:cxn modelId="{4A11323E-21E6-E145-9A13-036BB64CAC74}" type="presParOf" srcId="{FA9204B5-4CCB-D746-8705-0609421569C9}" destId="{DB25FC9A-40B3-0A42-A652-CAF0BA177A41}" srcOrd="1" destOrd="0" presId="urn:microsoft.com/office/officeart/2005/8/layout/hProcess4"/>
    <dgm:cxn modelId="{C393CE4A-B56D-A84C-9F46-2B1E74893991}" type="presParOf" srcId="{FA9204B5-4CCB-D746-8705-0609421569C9}" destId="{EA666B7E-1399-A747-ABF2-D75D88924BF4}" srcOrd="2" destOrd="0" presId="urn:microsoft.com/office/officeart/2005/8/layout/hProcess4"/>
    <dgm:cxn modelId="{1467A9B4-5448-584C-B3D7-5CF74C9EB117}" type="presParOf" srcId="{EA666B7E-1399-A747-ABF2-D75D88924BF4}" destId="{EA0F19EC-19C3-ED4F-BD11-2A0845BB88FD}" srcOrd="0" destOrd="0" presId="urn:microsoft.com/office/officeart/2005/8/layout/hProcess4"/>
    <dgm:cxn modelId="{C4F4F460-D768-2C42-B7B3-809F32111E29}" type="presParOf" srcId="{EA0F19EC-19C3-ED4F-BD11-2A0845BB88FD}" destId="{B70E7C63-D8A4-1643-98E4-0EF1FE60D55D}" srcOrd="0" destOrd="0" presId="urn:microsoft.com/office/officeart/2005/8/layout/hProcess4"/>
    <dgm:cxn modelId="{87D95405-CBAC-4143-9121-F12DD77C2CB0}" type="presParOf" srcId="{EA0F19EC-19C3-ED4F-BD11-2A0845BB88FD}" destId="{DC710174-115B-3B47-8B0E-FADEBBDBC85A}" srcOrd="1" destOrd="0" presId="urn:microsoft.com/office/officeart/2005/8/layout/hProcess4"/>
    <dgm:cxn modelId="{3BE51796-0C83-E842-AFF4-FD35FAD73C43}" type="presParOf" srcId="{EA0F19EC-19C3-ED4F-BD11-2A0845BB88FD}" destId="{1465F13B-B002-0E45-AEAA-F38F7F3CAA00}" srcOrd="2" destOrd="0" presId="urn:microsoft.com/office/officeart/2005/8/layout/hProcess4"/>
    <dgm:cxn modelId="{B1FFAD33-35F3-564F-B8CB-25FA4B5C9C31}" type="presParOf" srcId="{EA0F19EC-19C3-ED4F-BD11-2A0845BB88FD}" destId="{0205EBED-438F-7B49-8500-6952C0FE7D3C}" srcOrd="3" destOrd="0" presId="urn:microsoft.com/office/officeart/2005/8/layout/hProcess4"/>
    <dgm:cxn modelId="{32D8B9A8-4044-5F42-8153-682DDC7F317F}" type="presParOf" srcId="{EA0F19EC-19C3-ED4F-BD11-2A0845BB88FD}" destId="{EB89EA5D-C7A6-BE42-B2A1-537DD61E5800}" srcOrd="4" destOrd="0" presId="urn:microsoft.com/office/officeart/2005/8/layout/hProcess4"/>
    <dgm:cxn modelId="{950462F9-C7DC-E741-8D7A-D52A968EE6D8}" type="presParOf" srcId="{EA666B7E-1399-A747-ABF2-D75D88924BF4}" destId="{98471734-B784-4645-B5A2-0A2544130D68}" srcOrd="1" destOrd="0" presId="urn:microsoft.com/office/officeart/2005/8/layout/hProcess4"/>
    <dgm:cxn modelId="{ECCCDAA3-CC58-4248-AA63-A2ED05E63BEE}" type="presParOf" srcId="{EA666B7E-1399-A747-ABF2-D75D88924BF4}" destId="{F0D49752-8601-F24A-9818-66AA7628F1D7}" srcOrd="2" destOrd="0" presId="urn:microsoft.com/office/officeart/2005/8/layout/hProcess4"/>
    <dgm:cxn modelId="{5E76D1D3-9802-184F-864D-A1A0A8B9C114}" type="presParOf" srcId="{F0D49752-8601-F24A-9818-66AA7628F1D7}" destId="{63AFB848-B3F5-264B-A8B6-57C8671D325F}" srcOrd="0" destOrd="0" presId="urn:microsoft.com/office/officeart/2005/8/layout/hProcess4"/>
    <dgm:cxn modelId="{8F7D160F-6280-8B41-B50C-4DDF3B989B57}" type="presParOf" srcId="{F0D49752-8601-F24A-9818-66AA7628F1D7}" destId="{EF639F35-581C-A14B-A4FB-4E1D3369E6E0}" srcOrd="1" destOrd="0" presId="urn:microsoft.com/office/officeart/2005/8/layout/hProcess4"/>
    <dgm:cxn modelId="{C75E8685-1249-EB46-8088-FA636999B316}" type="presParOf" srcId="{F0D49752-8601-F24A-9818-66AA7628F1D7}" destId="{BD710CDB-403E-9944-953B-082203879471}" srcOrd="2" destOrd="0" presId="urn:microsoft.com/office/officeart/2005/8/layout/hProcess4"/>
    <dgm:cxn modelId="{F0D71088-D78E-D74E-8E50-55E5904F919B}" type="presParOf" srcId="{F0D49752-8601-F24A-9818-66AA7628F1D7}" destId="{D9D014EF-883E-2746-B83F-5DCB0FE5FDEA}" srcOrd="3" destOrd="0" presId="urn:microsoft.com/office/officeart/2005/8/layout/hProcess4"/>
    <dgm:cxn modelId="{549B398F-C09F-EE4B-9441-653C827E84EC}" type="presParOf" srcId="{F0D49752-8601-F24A-9818-66AA7628F1D7}" destId="{F922764C-69AE-1449-A6C5-48BA4A0C3AB9}" srcOrd="4" destOrd="0" presId="urn:microsoft.com/office/officeart/2005/8/layout/hProcess4"/>
    <dgm:cxn modelId="{2341D765-8F07-6B4E-A297-819680BD39E8}" type="presParOf" srcId="{EA666B7E-1399-A747-ABF2-D75D88924BF4}" destId="{BBA06DE5-D99D-B34E-9039-CEF5A35E4A70}" srcOrd="3" destOrd="0" presId="urn:microsoft.com/office/officeart/2005/8/layout/hProcess4"/>
    <dgm:cxn modelId="{D067A720-CE0A-F249-9269-4512071F2E51}" type="presParOf" srcId="{EA666B7E-1399-A747-ABF2-D75D88924BF4}" destId="{2C8A2C2A-F551-8F4D-8BE2-96BC392B72E9}" srcOrd="4" destOrd="0" presId="urn:microsoft.com/office/officeart/2005/8/layout/hProcess4"/>
    <dgm:cxn modelId="{D51563C9-DB5B-7344-AE2D-5DFB6F5998DF}" type="presParOf" srcId="{2C8A2C2A-F551-8F4D-8BE2-96BC392B72E9}" destId="{E76918FF-E550-4E4F-8B49-6960A8A68CEC}" srcOrd="0" destOrd="0" presId="urn:microsoft.com/office/officeart/2005/8/layout/hProcess4"/>
    <dgm:cxn modelId="{97C85442-BFAA-204D-847A-91992D497EB6}" type="presParOf" srcId="{2C8A2C2A-F551-8F4D-8BE2-96BC392B72E9}" destId="{B39AB803-4A6F-E944-8FA0-716173689857}" srcOrd="1" destOrd="0" presId="urn:microsoft.com/office/officeart/2005/8/layout/hProcess4"/>
    <dgm:cxn modelId="{47D9588E-7027-B24B-93CB-89E242B2C50F}" type="presParOf" srcId="{2C8A2C2A-F551-8F4D-8BE2-96BC392B72E9}" destId="{4FC90CBC-2BFE-5246-BC52-9CA0E203216E}" srcOrd="2" destOrd="0" presId="urn:microsoft.com/office/officeart/2005/8/layout/hProcess4"/>
    <dgm:cxn modelId="{DE9D5B43-CA3B-9740-9EB0-885356A37F54}" type="presParOf" srcId="{2C8A2C2A-F551-8F4D-8BE2-96BC392B72E9}" destId="{1B793804-8664-4847-9821-5A991C15E916}" srcOrd="3" destOrd="0" presId="urn:microsoft.com/office/officeart/2005/8/layout/hProcess4"/>
    <dgm:cxn modelId="{9F4900B8-4A7E-D34B-8ED7-FF31F519AE88}" type="presParOf" srcId="{2C8A2C2A-F551-8F4D-8BE2-96BC392B72E9}" destId="{C3CEC5D1-F483-3140-B97D-8F5AA64BA916}" srcOrd="4" destOrd="0" presId="urn:microsoft.com/office/officeart/2005/8/layout/h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088F9-15FD-427F-AC91-16E6D608C7C5}">
      <dsp:nvSpPr>
        <dsp:cNvPr id="0" name=""/>
        <dsp:cNvSpPr/>
      </dsp:nvSpPr>
      <dsp:spPr>
        <a:xfrm>
          <a:off x="0" y="0"/>
          <a:ext cx="8142025" cy="117621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tx1"/>
              </a:solidFill>
              <a:cs typeface="Calibri"/>
            </a:rPr>
            <a:t>Happy Life has grown exponentially in the past decade from 2 million members to currently over 40 million members. Happy Life is preparing for an IPO.</a:t>
          </a:r>
          <a:endParaRPr lang="en-US" sz="2100" kern="1200">
            <a:solidFill>
              <a:schemeClr val="tx1"/>
            </a:solidFill>
          </a:endParaRPr>
        </a:p>
      </dsp:txBody>
      <dsp:txXfrm>
        <a:off x="34450" y="34450"/>
        <a:ext cx="6872794" cy="1107318"/>
      </dsp:txXfrm>
    </dsp:sp>
    <dsp:sp modelId="{A9750751-B2FA-49BD-8A62-F4AB978D6C61}">
      <dsp:nvSpPr>
        <dsp:cNvPr id="0" name=""/>
        <dsp:cNvSpPr/>
      </dsp:nvSpPr>
      <dsp:spPr>
        <a:xfrm>
          <a:off x="718413" y="1372254"/>
          <a:ext cx="8142025" cy="1176218"/>
        </a:xfrm>
        <a:prstGeom prst="roundRect">
          <a:avLst>
            <a:gd name="adj" fmla="val 10000"/>
          </a:avLst>
        </a:prstGeom>
        <a:solidFill>
          <a:schemeClr val="accent4">
            <a:hueOff val="-1355300"/>
            <a:satOff val="0"/>
            <a:lumOff val="20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tx1"/>
              </a:solidFill>
              <a:cs typeface="Calibri"/>
            </a:rPr>
            <a:t>A competitor suffered a data breach and given its proximity to an IPO, Happy Life executives are worried that Happy Life is unprepared to prevent or manage a similar event.</a:t>
          </a:r>
          <a:endParaRPr lang="en-US" sz="2100" kern="1200">
            <a:solidFill>
              <a:schemeClr val="tx1"/>
            </a:solidFill>
          </a:endParaRPr>
        </a:p>
      </dsp:txBody>
      <dsp:txXfrm>
        <a:off x="752863" y="1406704"/>
        <a:ext cx="6590169" cy="1107318"/>
      </dsp:txXfrm>
    </dsp:sp>
    <dsp:sp modelId="{0952C43B-EE7D-4D81-8B8A-DBCB60D6C786}">
      <dsp:nvSpPr>
        <dsp:cNvPr id="0" name=""/>
        <dsp:cNvSpPr/>
      </dsp:nvSpPr>
      <dsp:spPr>
        <a:xfrm>
          <a:off x="1436827" y="2744509"/>
          <a:ext cx="8142025" cy="1176218"/>
        </a:xfrm>
        <a:prstGeom prst="roundRect">
          <a:avLst>
            <a:gd name="adj" fmla="val 10000"/>
          </a:avLst>
        </a:prstGeom>
        <a:solidFill>
          <a:schemeClr val="accent4">
            <a:hueOff val="-2710599"/>
            <a:satOff val="0"/>
            <a:lumOff val="40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tx1"/>
              </a:solidFill>
              <a:cs typeface="Calibri"/>
            </a:rPr>
            <a:t>How can Happy Life Insurance mitigate the risk of a HIPAA related event/incident to lessen the chance of a similar breach?</a:t>
          </a:r>
          <a:endParaRPr lang="en-US" sz="2100" kern="1200">
            <a:solidFill>
              <a:schemeClr val="tx1"/>
            </a:solidFill>
          </a:endParaRPr>
        </a:p>
      </dsp:txBody>
      <dsp:txXfrm>
        <a:off x="1471277" y="2778959"/>
        <a:ext cx="6590169" cy="1107318"/>
      </dsp:txXfrm>
    </dsp:sp>
    <dsp:sp modelId="{36928643-4A14-4AC8-9935-CFC228AF314F}">
      <dsp:nvSpPr>
        <dsp:cNvPr id="0" name=""/>
        <dsp:cNvSpPr/>
      </dsp:nvSpPr>
      <dsp:spPr>
        <a:xfrm>
          <a:off x="7377483" y="891965"/>
          <a:ext cx="764541" cy="764541"/>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solidFill>
              <a:schemeClr val="tx1"/>
            </a:solidFill>
          </a:endParaRPr>
        </a:p>
      </dsp:txBody>
      <dsp:txXfrm>
        <a:off x="7549505" y="891965"/>
        <a:ext cx="420497" cy="575317"/>
      </dsp:txXfrm>
    </dsp:sp>
    <dsp:sp modelId="{C3ADEF6D-EC2E-49ED-A47A-0ABEAEB3BDB5}">
      <dsp:nvSpPr>
        <dsp:cNvPr id="0" name=""/>
        <dsp:cNvSpPr/>
      </dsp:nvSpPr>
      <dsp:spPr>
        <a:xfrm>
          <a:off x="8095897" y="2256378"/>
          <a:ext cx="764541" cy="764541"/>
        </a:xfrm>
        <a:prstGeom prst="downArrow">
          <a:avLst>
            <a:gd name="adj1" fmla="val 55000"/>
            <a:gd name="adj2" fmla="val 45000"/>
          </a:avLst>
        </a:prstGeom>
        <a:solidFill>
          <a:schemeClr val="accent4">
            <a:tint val="40000"/>
            <a:alpha val="90000"/>
            <a:hueOff val="-2029141"/>
            <a:satOff val="0"/>
            <a:lumOff val="6454"/>
            <a:alphaOff val="0"/>
          </a:schemeClr>
        </a:solidFill>
        <a:ln w="12700" cap="flat" cmpd="sng" algn="ctr">
          <a:solidFill>
            <a:schemeClr val="accent4">
              <a:tint val="40000"/>
              <a:alpha val="90000"/>
              <a:hueOff val="-2029141"/>
              <a:satOff val="0"/>
              <a:lumOff val="64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solidFill>
              <a:schemeClr val="tx1"/>
            </a:solidFill>
          </a:endParaRPr>
        </a:p>
      </dsp:txBody>
      <dsp:txXfrm>
        <a:off x="8267919" y="2256378"/>
        <a:ext cx="420497" cy="5753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5BF90-65C3-4442-A29A-14203D641A9D}">
      <dsp:nvSpPr>
        <dsp:cNvPr id="0" name=""/>
        <dsp:cNvSpPr/>
      </dsp:nvSpPr>
      <dsp:spPr>
        <a:xfrm>
          <a:off x="2501211" y="1314166"/>
          <a:ext cx="914396" cy="640083"/>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Security Safeguard Implementation Plan</a:t>
          </a:r>
        </a:p>
      </dsp:txBody>
      <dsp:txXfrm>
        <a:off x="2635121" y="1407904"/>
        <a:ext cx="646576" cy="452607"/>
      </dsp:txXfrm>
    </dsp:sp>
    <dsp:sp modelId="{31976E85-9AB9-B64A-8D94-8B84B822DBD7}">
      <dsp:nvSpPr>
        <dsp:cNvPr id="0" name=""/>
        <dsp:cNvSpPr/>
      </dsp:nvSpPr>
      <dsp:spPr>
        <a:xfrm rot="15990974">
          <a:off x="2775847" y="1148573"/>
          <a:ext cx="307506" cy="24829"/>
        </a:xfrm>
        <a:custGeom>
          <a:avLst/>
          <a:gdLst/>
          <a:ahLst/>
          <a:cxnLst/>
          <a:rect l="0" t="0" r="0" b="0"/>
          <a:pathLst>
            <a:path>
              <a:moveTo>
                <a:pt x="0" y="12414"/>
              </a:moveTo>
              <a:lnTo>
                <a:pt x="307506" y="12414"/>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rot="10800000">
        <a:off x="2921912" y="1153299"/>
        <a:ext cx="15375" cy="15375"/>
      </dsp:txXfrm>
    </dsp:sp>
    <dsp:sp modelId="{97C61318-B66D-6249-896C-36395F5D6CBC}">
      <dsp:nvSpPr>
        <dsp:cNvPr id="0" name=""/>
        <dsp:cNvSpPr/>
      </dsp:nvSpPr>
      <dsp:spPr>
        <a:xfrm>
          <a:off x="2499848" y="413456"/>
          <a:ext cx="804671" cy="594362"/>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Authorization &amp; Authentication</a:t>
          </a:r>
        </a:p>
      </dsp:txBody>
      <dsp:txXfrm>
        <a:off x="2617689" y="500498"/>
        <a:ext cx="568989" cy="420278"/>
      </dsp:txXfrm>
    </dsp:sp>
    <dsp:sp modelId="{FDC5970A-4589-CA44-BAB6-237E3DA2556F}">
      <dsp:nvSpPr>
        <dsp:cNvPr id="0" name=""/>
        <dsp:cNvSpPr/>
      </dsp:nvSpPr>
      <dsp:spPr>
        <a:xfrm rot="19183870">
          <a:off x="3220904" y="1296702"/>
          <a:ext cx="242525" cy="24829"/>
        </a:xfrm>
        <a:custGeom>
          <a:avLst/>
          <a:gdLst/>
          <a:ahLst/>
          <a:cxnLst/>
          <a:rect l="0" t="0" r="0" b="0"/>
          <a:pathLst>
            <a:path>
              <a:moveTo>
                <a:pt x="0" y="12414"/>
              </a:moveTo>
              <a:lnTo>
                <a:pt x="242525" y="12414"/>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3336104" y="1303053"/>
        <a:ext cx="12126" cy="12126"/>
      </dsp:txXfrm>
    </dsp:sp>
    <dsp:sp modelId="{FDFF7661-C848-D348-8A93-69AE091CAB1F}">
      <dsp:nvSpPr>
        <dsp:cNvPr id="0" name=""/>
        <dsp:cNvSpPr/>
      </dsp:nvSpPr>
      <dsp:spPr>
        <a:xfrm>
          <a:off x="3296770" y="709563"/>
          <a:ext cx="804671" cy="594362"/>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Security Controls</a:t>
          </a:r>
        </a:p>
      </dsp:txBody>
      <dsp:txXfrm>
        <a:off x="3414611" y="796605"/>
        <a:ext cx="568989" cy="420278"/>
      </dsp:txXfrm>
    </dsp:sp>
    <dsp:sp modelId="{67DB660E-CDDC-7643-965A-FC83D73CAE44}">
      <dsp:nvSpPr>
        <dsp:cNvPr id="0" name=""/>
        <dsp:cNvSpPr/>
      </dsp:nvSpPr>
      <dsp:spPr>
        <a:xfrm rot="704268">
          <a:off x="3396400" y="1715844"/>
          <a:ext cx="29316" cy="24829"/>
        </a:xfrm>
        <a:custGeom>
          <a:avLst/>
          <a:gdLst/>
          <a:ahLst/>
          <a:cxnLst/>
          <a:rect l="0" t="0" r="0" b="0"/>
          <a:pathLst>
            <a:path>
              <a:moveTo>
                <a:pt x="0" y="12414"/>
              </a:moveTo>
              <a:lnTo>
                <a:pt x="29316" y="12414"/>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3410325" y="1727526"/>
        <a:ext cx="1465" cy="1465"/>
      </dsp:txXfrm>
    </dsp:sp>
    <dsp:sp modelId="{B6B26433-B15B-CD43-A127-1FB95D14AA1A}">
      <dsp:nvSpPr>
        <dsp:cNvPr id="0" name=""/>
        <dsp:cNvSpPr/>
      </dsp:nvSpPr>
      <dsp:spPr>
        <a:xfrm>
          <a:off x="3410378" y="1514533"/>
          <a:ext cx="804671" cy="594362"/>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Operations Planning</a:t>
          </a:r>
        </a:p>
      </dsp:txBody>
      <dsp:txXfrm>
        <a:off x="3528219" y="1601575"/>
        <a:ext cx="568989" cy="420278"/>
      </dsp:txXfrm>
    </dsp:sp>
    <dsp:sp modelId="{D3FCB1E6-949F-5F46-BA64-9D21892D4E8C}">
      <dsp:nvSpPr>
        <dsp:cNvPr id="0" name=""/>
        <dsp:cNvSpPr/>
      </dsp:nvSpPr>
      <dsp:spPr>
        <a:xfrm rot="3870350">
          <a:off x="3016461" y="2062778"/>
          <a:ext cx="304463" cy="24829"/>
        </a:xfrm>
        <a:custGeom>
          <a:avLst/>
          <a:gdLst/>
          <a:ahLst/>
          <a:cxnLst/>
          <a:rect l="0" t="0" r="0" b="0"/>
          <a:pathLst>
            <a:path>
              <a:moveTo>
                <a:pt x="0" y="12414"/>
              </a:moveTo>
              <a:lnTo>
                <a:pt x="304463" y="12414"/>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3161081" y="2067581"/>
        <a:ext cx="15223" cy="15223"/>
      </dsp:txXfrm>
    </dsp:sp>
    <dsp:sp modelId="{8F43F1A3-D950-774F-BEC6-E9F8911792C5}">
      <dsp:nvSpPr>
        <dsp:cNvPr id="0" name=""/>
        <dsp:cNvSpPr/>
      </dsp:nvSpPr>
      <dsp:spPr>
        <a:xfrm>
          <a:off x="2965543" y="2195723"/>
          <a:ext cx="804671" cy="594362"/>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Cybersecurity</a:t>
          </a:r>
        </a:p>
      </dsp:txBody>
      <dsp:txXfrm>
        <a:off x="3083384" y="2282765"/>
        <a:ext cx="568989" cy="420278"/>
      </dsp:txXfrm>
    </dsp:sp>
    <dsp:sp modelId="{A7A72D7A-A819-0342-AA3A-39D4E68E93B7}">
      <dsp:nvSpPr>
        <dsp:cNvPr id="0" name=""/>
        <dsp:cNvSpPr/>
      </dsp:nvSpPr>
      <dsp:spPr>
        <a:xfrm rot="6958548">
          <a:off x="2589955" y="2062785"/>
          <a:ext cx="307197" cy="24829"/>
        </a:xfrm>
        <a:custGeom>
          <a:avLst/>
          <a:gdLst/>
          <a:ahLst/>
          <a:cxnLst/>
          <a:rect l="0" t="0" r="0" b="0"/>
          <a:pathLst>
            <a:path>
              <a:moveTo>
                <a:pt x="0" y="12414"/>
              </a:moveTo>
              <a:lnTo>
                <a:pt x="307197" y="12414"/>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rot="10800000">
        <a:off x="2735873" y="2067520"/>
        <a:ext cx="15359" cy="15359"/>
      </dsp:txXfrm>
    </dsp:sp>
    <dsp:sp modelId="{98CE99C7-F39A-1941-B0F4-31716D8A5138}">
      <dsp:nvSpPr>
        <dsp:cNvPr id="0" name=""/>
        <dsp:cNvSpPr/>
      </dsp:nvSpPr>
      <dsp:spPr>
        <a:xfrm>
          <a:off x="2137707" y="2195726"/>
          <a:ext cx="804671" cy="594362"/>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Incident Response</a:t>
          </a:r>
        </a:p>
      </dsp:txBody>
      <dsp:txXfrm>
        <a:off x="2255548" y="2282768"/>
        <a:ext cx="568989" cy="420278"/>
      </dsp:txXfrm>
    </dsp:sp>
    <dsp:sp modelId="{5A343CCC-00F8-4F43-AFDB-8946A1D5AF04}">
      <dsp:nvSpPr>
        <dsp:cNvPr id="0" name=""/>
        <dsp:cNvSpPr/>
      </dsp:nvSpPr>
      <dsp:spPr>
        <a:xfrm rot="9957369">
          <a:off x="2385666" y="1747004"/>
          <a:ext cx="144364" cy="24829"/>
        </a:xfrm>
        <a:custGeom>
          <a:avLst/>
          <a:gdLst/>
          <a:ahLst/>
          <a:cxnLst/>
          <a:rect l="0" t="0" r="0" b="0"/>
          <a:pathLst>
            <a:path>
              <a:moveTo>
                <a:pt x="0" y="12414"/>
              </a:moveTo>
              <a:lnTo>
                <a:pt x="144364" y="12414"/>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rot="10800000">
        <a:off x="2454239" y="1755810"/>
        <a:ext cx="7218" cy="7218"/>
      </dsp:txXfrm>
    </dsp:sp>
    <dsp:sp modelId="{36AD46A4-CEE2-044F-9330-307D1718DF6A}">
      <dsp:nvSpPr>
        <dsp:cNvPr id="0" name=""/>
        <dsp:cNvSpPr/>
      </dsp:nvSpPr>
      <dsp:spPr>
        <a:xfrm>
          <a:off x="1604411" y="1575077"/>
          <a:ext cx="804671" cy="594362"/>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Risk Management</a:t>
          </a:r>
        </a:p>
      </dsp:txBody>
      <dsp:txXfrm>
        <a:off x="1722252" y="1662119"/>
        <a:ext cx="568989" cy="420278"/>
      </dsp:txXfrm>
    </dsp:sp>
    <dsp:sp modelId="{1E6E432E-FE09-1F47-91D0-A465961E45E7}">
      <dsp:nvSpPr>
        <dsp:cNvPr id="0" name=""/>
        <dsp:cNvSpPr/>
      </dsp:nvSpPr>
      <dsp:spPr>
        <a:xfrm rot="12850010">
          <a:off x="2413906" y="1332540"/>
          <a:ext cx="236696" cy="24829"/>
        </a:xfrm>
        <a:custGeom>
          <a:avLst/>
          <a:gdLst/>
          <a:ahLst/>
          <a:cxnLst/>
          <a:rect l="0" t="0" r="0" b="0"/>
          <a:pathLst>
            <a:path>
              <a:moveTo>
                <a:pt x="0" y="12414"/>
              </a:moveTo>
              <a:lnTo>
                <a:pt x="236696" y="12414"/>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rot="10800000">
        <a:off x="2526337" y="1339037"/>
        <a:ext cx="11834" cy="11834"/>
      </dsp:txXfrm>
    </dsp:sp>
    <dsp:sp modelId="{F38F34EE-5A65-B04A-848C-D1F470016896}">
      <dsp:nvSpPr>
        <dsp:cNvPr id="0" name=""/>
        <dsp:cNvSpPr/>
      </dsp:nvSpPr>
      <dsp:spPr>
        <a:xfrm>
          <a:off x="1735747" y="780227"/>
          <a:ext cx="804671" cy="594362"/>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Vendor Assessment &amp; Management</a:t>
          </a:r>
        </a:p>
      </dsp:txBody>
      <dsp:txXfrm>
        <a:off x="1853588" y="867269"/>
        <a:ext cx="568989" cy="4202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1368-77E5-4B23-B381-ABE02C9363F2}">
      <dsp:nvSpPr>
        <dsp:cNvPr id="0" name=""/>
        <dsp:cNvSpPr/>
      </dsp:nvSpPr>
      <dsp:spPr>
        <a:xfrm>
          <a:off x="793971" y="-51566"/>
          <a:ext cx="3346006" cy="3346006"/>
        </a:xfrm>
        <a:prstGeom prst="circularArrow">
          <a:avLst>
            <a:gd name="adj1" fmla="val 4668"/>
            <a:gd name="adj2" fmla="val 272909"/>
            <a:gd name="adj3" fmla="val 13088803"/>
            <a:gd name="adj4" fmla="val 17857921"/>
            <a:gd name="adj5" fmla="val 484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53438-F96A-48E2-A0DF-81D458B02CC5}">
      <dsp:nvSpPr>
        <dsp:cNvPr id="0" name=""/>
        <dsp:cNvSpPr/>
      </dsp:nvSpPr>
      <dsp:spPr>
        <a:xfrm>
          <a:off x="1427424" y="1223"/>
          <a:ext cx="2079101" cy="10395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Update</a:t>
          </a:r>
        </a:p>
      </dsp:txBody>
      <dsp:txXfrm>
        <a:off x="1478171" y="51970"/>
        <a:ext cx="1977607" cy="938056"/>
      </dsp:txXfrm>
    </dsp:sp>
    <dsp:sp modelId="{E971EFFF-298A-4738-BB71-516ED09BB169}">
      <dsp:nvSpPr>
        <dsp:cNvPr id="0" name=""/>
        <dsp:cNvSpPr/>
      </dsp:nvSpPr>
      <dsp:spPr>
        <a:xfrm>
          <a:off x="2628863" y="1202662"/>
          <a:ext cx="2079101" cy="10395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Protect</a:t>
          </a:r>
        </a:p>
      </dsp:txBody>
      <dsp:txXfrm>
        <a:off x="2679610" y="1253409"/>
        <a:ext cx="1977607" cy="938056"/>
      </dsp:txXfrm>
    </dsp:sp>
    <dsp:sp modelId="{F15DEDCC-36B7-48A7-BA28-62B31E8E58CD}">
      <dsp:nvSpPr>
        <dsp:cNvPr id="0" name=""/>
        <dsp:cNvSpPr/>
      </dsp:nvSpPr>
      <dsp:spPr>
        <a:xfrm>
          <a:off x="1427424" y="2404100"/>
          <a:ext cx="2079101" cy="10395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Remove</a:t>
          </a:r>
        </a:p>
      </dsp:txBody>
      <dsp:txXfrm>
        <a:off x="1478171" y="2454847"/>
        <a:ext cx="1977607" cy="938056"/>
      </dsp:txXfrm>
    </dsp:sp>
    <dsp:sp modelId="{2A76AF73-7AF7-4376-A702-3C198C750E1C}">
      <dsp:nvSpPr>
        <dsp:cNvPr id="0" name=""/>
        <dsp:cNvSpPr/>
      </dsp:nvSpPr>
      <dsp:spPr>
        <a:xfrm>
          <a:off x="225985" y="1202662"/>
          <a:ext cx="2079101" cy="10395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Monitor</a:t>
          </a:r>
        </a:p>
      </dsp:txBody>
      <dsp:txXfrm>
        <a:off x="276732" y="1253409"/>
        <a:ext cx="1977607" cy="9380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78827-93C6-4B8B-8E15-C0D34934FE4D}">
      <dsp:nvSpPr>
        <dsp:cNvPr id="0" name=""/>
        <dsp:cNvSpPr/>
      </dsp:nvSpPr>
      <dsp:spPr>
        <a:xfrm>
          <a:off x="611770" y="-109296"/>
          <a:ext cx="2615033" cy="2615033"/>
        </a:xfrm>
        <a:prstGeom prst="circularArrow">
          <a:avLst>
            <a:gd name="adj1" fmla="val 5689"/>
            <a:gd name="adj2" fmla="val 340510"/>
            <a:gd name="adj3" fmla="val 12681951"/>
            <a:gd name="adj4" fmla="val 18087056"/>
            <a:gd name="adj5" fmla="val 5908"/>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09E8D-CC4D-4F4E-8D73-F7BD9A1C9546}">
      <dsp:nvSpPr>
        <dsp:cNvPr id="0" name=""/>
        <dsp:cNvSpPr/>
      </dsp:nvSpPr>
      <dsp:spPr>
        <a:xfrm>
          <a:off x="1051484" y="790"/>
          <a:ext cx="1735605" cy="86780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Assess</a:t>
          </a:r>
        </a:p>
      </dsp:txBody>
      <dsp:txXfrm>
        <a:off x="1093847" y="43153"/>
        <a:ext cx="1650879" cy="783076"/>
      </dsp:txXfrm>
    </dsp:sp>
    <dsp:sp modelId="{2B555867-CBB3-44CC-89A1-A249968DDBB0}">
      <dsp:nvSpPr>
        <dsp:cNvPr id="0" name=""/>
        <dsp:cNvSpPr/>
      </dsp:nvSpPr>
      <dsp:spPr>
        <a:xfrm>
          <a:off x="2042594" y="1717443"/>
          <a:ext cx="1735605" cy="86780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Manage</a:t>
          </a:r>
        </a:p>
      </dsp:txBody>
      <dsp:txXfrm>
        <a:off x="2084957" y="1759806"/>
        <a:ext cx="1650879" cy="783076"/>
      </dsp:txXfrm>
    </dsp:sp>
    <dsp:sp modelId="{600F1C42-BE86-496D-985A-30A8A242DBCE}">
      <dsp:nvSpPr>
        <dsp:cNvPr id="0" name=""/>
        <dsp:cNvSpPr/>
      </dsp:nvSpPr>
      <dsp:spPr>
        <a:xfrm>
          <a:off x="60374" y="1717443"/>
          <a:ext cx="1735605" cy="86780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Enforce</a:t>
          </a:r>
        </a:p>
      </dsp:txBody>
      <dsp:txXfrm>
        <a:off x="102737" y="1759806"/>
        <a:ext cx="1650879" cy="78307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1368-77E5-4B23-B381-ABE02C9363F2}">
      <dsp:nvSpPr>
        <dsp:cNvPr id="0" name=""/>
        <dsp:cNvSpPr/>
      </dsp:nvSpPr>
      <dsp:spPr>
        <a:xfrm>
          <a:off x="2600833" y="-23849"/>
          <a:ext cx="3747069" cy="3747069"/>
        </a:xfrm>
        <a:prstGeom prst="circularArrow">
          <a:avLst>
            <a:gd name="adj1" fmla="val 5544"/>
            <a:gd name="adj2" fmla="val 330680"/>
            <a:gd name="adj3" fmla="val 13756031"/>
            <a:gd name="adj4" fmla="val 17398083"/>
            <a:gd name="adj5" fmla="val 575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53438-F96A-48E2-A0DF-81D458B02CC5}">
      <dsp:nvSpPr>
        <dsp:cNvPr id="0" name=""/>
        <dsp:cNvSpPr/>
      </dsp:nvSpPr>
      <dsp:spPr>
        <a:xfrm>
          <a:off x="3589544" y="607"/>
          <a:ext cx="1769647" cy="8848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Identification</a:t>
          </a:r>
        </a:p>
      </dsp:txBody>
      <dsp:txXfrm>
        <a:off x="3632737" y="43800"/>
        <a:ext cx="1683261" cy="798437"/>
      </dsp:txXfrm>
    </dsp:sp>
    <dsp:sp modelId="{E971EFFF-298A-4738-BB71-516ED09BB169}">
      <dsp:nvSpPr>
        <dsp:cNvPr id="0" name=""/>
        <dsp:cNvSpPr/>
      </dsp:nvSpPr>
      <dsp:spPr>
        <a:xfrm>
          <a:off x="5109235" y="1104727"/>
          <a:ext cx="1769647" cy="8848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Containment</a:t>
          </a:r>
        </a:p>
      </dsp:txBody>
      <dsp:txXfrm>
        <a:off x="5152428" y="1147920"/>
        <a:ext cx="1683261" cy="798437"/>
      </dsp:txXfrm>
    </dsp:sp>
    <dsp:sp modelId="{F15DEDCC-36B7-48A7-BA28-62B31E8E58CD}">
      <dsp:nvSpPr>
        <dsp:cNvPr id="0" name=""/>
        <dsp:cNvSpPr/>
      </dsp:nvSpPr>
      <dsp:spPr>
        <a:xfrm>
          <a:off x="4528765" y="2891230"/>
          <a:ext cx="1769647" cy="8848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Resolution</a:t>
          </a:r>
        </a:p>
      </dsp:txBody>
      <dsp:txXfrm>
        <a:off x="4571958" y="2934423"/>
        <a:ext cx="1683261" cy="798437"/>
      </dsp:txXfrm>
    </dsp:sp>
    <dsp:sp modelId="{2A76AF73-7AF7-4376-A702-3C198C750E1C}">
      <dsp:nvSpPr>
        <dsp:cNvPr id="0" name=""/>
        <dsp:cNvSpPr/>
      </dsp:nvSpPr>
      <dsp:spPr>
        <a:xfrm>
          <a:off x="2650324" y="2891230"/>
          <a:ext cx="1769647" cy="8848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Recovery</a:t>
          </a:r>
        </a:p>
      </dsp:txBody>
      <dsp:txXfrm>
        <a:off x="2693517" y="2934423"/>
        <a:ext cx="1683261" cy="798437"/>
      </dsp:txXfrm>
    </dsp:sp>
    <dsp:sp modelId="{9925740C-49A0-4652-BED4-11C287DF61D9}">
      <dsp:nvSpPr>
        <dsp:cNvPr id="0" name=""/>
        <dsp:cNvSpPr/>
      </dsp:nvSpPr>
      <dsp:spPr>
        <a:xfrm>
          <a:off x="2069853" y="1104727"/>
          <a:ext cx="1769647" cy="8848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Follow-up</a:t>
          </a:r>
        </a:p>
      </dsp:txBody>
      <dsp:txXfrm>
        <a:off x="2113046" y="1147920"/>
        <a:ext cx="1683261" cy="7984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1368-77E5-4B23-B381-ABE02C9363F2}">
      <dsp:nvSpPr>
        <dsp:cNvPr id="0" name=""/>
        <dsp:cNvSpPr/>
      </dsp:nvSpPr>
      <dsp:spPr>
        <a:xfrm>
          <a:off x="1118636" y="-51740"/>
          <a:ext cx="3069738" cy="3069738"/>
        </a:xfrm>
        <a:prstGeom prst="circularArrow">
          <a:avLst>
            <a:gd name="adj1" fmla="val 4668"/>
            <a:gd name="adj2" fmla="val 272909"/>
            <a:gd name="adj3" fmla="val 13055964"/>
            <a:gd name="adj4" fmla="val 17879676"/>
            <a:gd name="adj5" fmla="val 484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53438-F96A-48E2-A0DF-81D458B02CC5}">
      <dsp:nvSpPr>
        <dsp:cNvPr id="0" name=""/>
        <dsp:cNvSpPr/>
      </dsp:nvSpPr>
      <dsp:spPr>
        <a:xfrm>
          <a:off x="1690832" y="748"/>
          <a:ext cx="1925346" cy="96267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Management Optics</a:t>
          </a:r>
        </a:p>
      </dsp:txBody>
      <dsp:txXfrm>
        <a:off x="1737826" y="47742"/>
        <a:ext cx="1831358" cy="868685"/>
      </dsp:txXfrm>
    </dsp:sp>
    <dsp:sp modelId="{E971EFFF-298A-4738-BB71-516ED09BB169}">
      <dsp:nvSpPr>
        <dsp:cNvPr id="0" name=""/>
        <dsp:cNvSpPr/>
      </dsp:nvSpPr>
      <dsp:spPr>
        <a:xfrm>
          <a:off x="2793072" y="1102988"/>
          <a:ext cx="1925346" cy="96267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Measurement</a:t>
          </a:r>
        </a:p>
      </dsp:txBody>
      <dsp:txXfrm>
        <a:off x="2840066" y="1149982"/>
        <a:ext cx="1831358" cy="868685"/>
      </dsp:txXfrm>
    </dsp:sp>
    <dsp:sp modelId="{F15DEDCC-36B7-48A7-BA28-62B31E8E58CD}">
      <dsp:nvSpPr>
        <dsp:cNvPr id="0" name=""/>
        <dsp:cNvSpPr/>
      </dsp:nvSpPr>
      <dsp:spPr>
        <a:xfrm>
          <a:off x="1690832" y="2205228"/>
          <a:ext cx="1925346" cy="96267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Governance</a:t>
          </a:r>
        </a:p>
      </dsp:txBody>
      <dsp:txXfrm>
        <a:off x="1737826" y="2252222"/>
        <a:ext cx="1831358" cy="868685"/>
      </dsp:txXfrm>
    </dsp:sp>
    <dsp:sp modelId="{2A76AF73-7AF7-4376-A702-3C198C750E1C}">
      <dsp:nvSpPr>
        <dsp:cNvPr id="0" name=""/>
        <dsp:cNvSpPr/>
      </dsp:nvSpPr>
      <dsp:spPr>
        <a:xfrm>
          <a:off x="588592" y="1102988"/>
          <a:ext cx="1925346" cy="96267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Maintenance</a:t>
          </a:r>
        </a:p>
      </dsp:txBody>
      <dsp:txXfrm>
        <a:off x="635586" y="1149982"/>
        <a:ext cx="1831358" cy="86868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14DA3-9921-4CA2-BD5E-A809466980E3}">
      <dsp:nvSpPr>
        <dsp:cNvPr id="0" name=""/>
        <dsp:cNvSpPr/>
      </dsp:nvSpPr>
      <dsp:spPr>
        <a:xfrm>
          <a:off x="2600833" y="-23849"/>
          <a:ext cx="3747069" cy="3747069"/>
        </a:xfrm>
        <a:prstGeom prst="circularArrow">
          <a:avLst>
            <a:gd name="adj1" fmla="val 5544"/>
            <a:gd name="adj2" fmla="val 330680"/>
            <a:gd name="adj3" fmla="val 13756031"/>
            <a:gd name="adj4" fmla="val 17398083"/>
            <a:gd name="adj5" fmla="val 575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4D788-747F-4B2C-852A-6F9769BDA534}">
      <dsp:nvSpPr>
        <dsp:cNvPr id="0" name=""/>
        <dsp:cNvSpPr/>
      </dsp:nvSpPr>
      <dsp:spPr>
        <a:xfrm>
          <a:off x="3589544" y="607"/>
          <a:ext cx="1769647" cy="8848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Identify</a:t>
          </a:r>
        </a:p>
      </dsp:txBody>
      <dsp:txXfrm>
        <a:off x="3632737" y="43800"/>
        <a:ext cx="1683261" cy="798437"/>
      </dsp:txXfrm>
    </dsp:sp>
    <dsp:sp modelId="{CE63B235-DB5D-4BB2-840D-FD993707B4D4}">
      <dsp:nvSpPr>
        <dsp:cNvPr id="0" name=""/>
        <dsp:cNvSpPr/>
      </dsp:nvSpPr>
      <dsp:spPr>
        <a:xfrm>
          <a:off x="5109235" y="1104727"/>
          <a:ext cx="1769647" cy="8848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Notify</a:t>
          </a:r>
        </a:p>
      </dsp:txBody>
      <dsp:txXfrm>
        <a:off x="5152428" y="1147920"/>
        <a:ext cx="1683261" cy="798437"/>
      </dsp:txXfrm>
    </dsp:sp>
    <dsp:sp modelId="{DA1993CC-54ED-46DE-AF37-5866E39E71AB}">
      <dsp:nvSpPr>
        <dsp:cNvPr id="0" name=""/>
        <dsp:cNvSpPr/>
      </dsp:nvSpPr>
      <dsp:spPr>
        <a:xfrm>
          <a:off x="4528765" y="2891230"/>
          <a:ext cx="1769647" cy="8848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Assess</a:t>
          </a:r>
        </a:p>
      </dsp:txBody>
      <dsp:txXfrm>
        <a:off x="4571958" y="2934423"/>
        <a:ext cx="1683261" cy="798437"/>
      </dsp:txXfrm>
    </dsp:sp>
    <dsp:sp modelId="{013A246F-FF23-43DD-8C8E-0A4193920205}">
      <dsp:nvSpPr>
        <dsp:cNvPr id="0" name=""/>
        <dsp:cNvSpPr/>
      </dsp:nvSpPr>
      <dsp:spPr>
        <a:xfrm>
          <a:off x="2650324" y="2891230"/>
          <a:ext cx="1769647" cy="8848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Remediate</a:t>
          </a:r>
        </a:p>
      </dsp:txBody>
      <dsp:txXfrm>
        <a:off x="2693517" y="2934423"/>
        <a:ext cx="1683261" cy="798437"/>
      </dsp:txXfrm>
    </dsp:sp>
    <dsp:sp modelId="{6CE598E6-EA18-4BFA-94CC-5273B74AD784}">
      <dsp:nvSpPr>
        <dsp:cNvPr id="0" name=""/>
        <dsp:cNvSpPr/>
      </dsp:nvSpPr>
      <dsp:spPr>
        <a:xfrm>
          <a:off x="2069853" y="1104727"/>
          <a:ext cx="1769647" cy="8848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Monitor</a:t>
          </a:r>
        </a:p>
      </dsp:txBody>
      <dsp:txXfrm>
        <a:off x="2113046" y="1147920"/>
        <a:ext cx="1683261" cy="798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3A9ED-0550-45E3-ABB0-88C6477F7124}">
      <dsp:nvSpPr>
        <dsp:cNvPr id="0" name=""/>
        <dsp:cNvSpPr/>
      </dsp:nvSpPr>
      <dsp:spPr>
        <a:xfrm>
          <a:off x="807128" y="979"/>
          <a:ext cx="1717428" cy="1183308"/>
        </a:xfrm>
        <a:prstGeom prst="round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C390B-C852-43B0-863C-BAD36C779C0F}">
      <dsp:nvSpPr>
        <dsp:cNvPr id="0" name=""/>
        <dsp:cNvSpPr/>
      </dsp:nvSpPr>
      <dsp:spPr>
        <a:xfrm>
          <a:off x="807128" y="1184287"/>
          <a:ext cx="1717428" cy="637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None/>
          </a:pPr>
          <a:r>
            <a:rPr lang="en-US" sz="1400" b="0" kern="1200">
              <a:latin typeface="Calibri"/>
              <a:cs typeface="Calibri"/>
            </a:rPr>
            <a:t>Authorization and Authentication</a:t>
          </a:r>
        </a:p>
      </dsp:txBody>
      <dsp:txXfrm>
        <a:off x="807128" y="1184287"/>
        <a:ext cx="1717428" cy="637166"/>
      </dsp:txXfrm>
    </dsp:sp>
    <dsp:sp modelId="{91CBBEC3-83E9-451B-8D2F-0F2302AC99D4}">
      <dsp:nvSpPr>
        <dsp:cNvPr id="0" name=""/>
        <dsp:cNvSpPr/>
      </dsp:nvSpPr>
      <dsp:spPr>
        <a:xfrm>
          <a:off x="2696372" y="979"/>
          <a:ext cx="1717428" cy="1183308"/>
        </a:xfrm>
        <a:prstGeom prst="round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45A74F-EECE-4EF8-BA44-545E0AFB019A}">
      <dsp:nvSpPr>
        <dsp:cNvPr id="0" name=""/>
        <dsp:cNvSpPr/>
      </dsp:nvSpPr>
      <dsp:spPr>
        <a:xfrm>
          <a:off x="2696372" y="1184287"/>
          <a:ext cx="1717428" cy="637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b="0" kern="1200">
              <a:latin typeface="Calibri"/>
              <a:cs typeface="Calibri"/>
            </a:rPr>
            <a:t>Security Controls</a:t>
          </a:r>
        </a:p>
      </dsp:txBody>
      <dsp:txXfrm>
        <a:off x="2696372" y="1184287"/>
        <a:ext cx="1717428" cy="637166"/>
      </dsp:txXfrm>
    </dsp:sp>
    <dsp:sp modelId="{8333282A-261F-43DB-9319-CE442291A1DD}">
      <dsp:nvSpPr>
        <dsp:cNvPr id="0" name=""/>
        <dsp:cNvSpPr/>
      </dsp:nvSpPr>
      <dsp:spPr>
        <a:xfrm>
          <a:off x="4585616" y="979"/>
          <a:ext cx="1717428" cy="1183308"/>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3FDE3-5FD7-4F90-9ED4-BB26928CE95B}">
      <dsp:nvSpPr>
        <dsp:cNvPr id="0" name=""/>
        <dsp:cNvSpPr/>
      </dsp:nvSpPr>
      <dsp:spPr>
        <a:xfrm>
          <a:off x="4585616" y="1184287"/>
          <a:ext cx="1717428" cy="637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None/>
          </a:pPr>
          <a:r>
            <a:rPr lang="en-US" sz="1400" b="0" kern="1200">
              <a:latin typeface="Calibri"/>
              <a:cs typeface="Calibri"/>
            </a:rPr>
            <a:t>Operations Planning</a:t>
          </a:r>
          <a:endParaRPr lang="en-US" sz="1400" b="0" i="0" u="none" strike="noStrike" kern="1200" cap="none" baseline="0" noProof="0">
            <a:solidFill>
              <a:srgbClr val="010000"/>
            </a:solidFill>
            <a:latin typeface="Calibri"/>
            <a:cs typeface="Calibri"/>
          </a:endParaRPr>
        </a:p>
      </dsp:txBody>
      <dsp:txXfrm>
        <a:off x="4585616" y="1184287"/>
        <a:ext cx="1717428" cy="637166"/>
      </dsp:txXfrm>
    </dsp:sp>
    <dsp:sp modelId="{158DD56E-99BA-4320-AF8E-8B0D0A1567A8}">
      <dsp:nvSpPr>
        <dsp:cNvPr id="0" name=""/>
        <dsp:cNvSpPr/>
      </dsp:nvSpPr>
      <dsp:spPr>
        <a:xfrm>
          <a:off x="6474859" y="979"/>
          <a:ext cx="1717428" cy="1183308"/>
        </a:xfrm>
        <a:prstGeom prst="round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EBAEE9-09C2-4E42-B564-80066FB06AD7}">
      <dsp:nvSpPr>
        <dsp:cNvPr id="0" name=""/>
        <dsp:cNvSpPr/>
      </dsp:nvSpPr>
      <dsp:spPr>
        <a:xfrm>
          <a:off x="6474859" y="1184287"/>
          <a:ext cx="1717428" cy="637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b="0" kern="1200">
              <a:latin typeface="Calibri"/>
              <a:cs typeface="Calibri"/>
            </a:rPr>
            <a:t>Cybersecurity</a:t>
          </a:r>
        </a:p>
      </dsp:txBody>
      <dsp:txXfrm>
        <a:off x="6474859" y="1184287"/>
        <a:ext cx="1717428" cy="637166"/>
      </dsp:txXfrm>
    </dsp:sp>
    <dsp:sp modelId="{5F4A8569-9B0C-4034-8204-001E1B549F05}">
      <dsp:nvSpPr>
        <dsp:cNvPr id="0" name=""/>
        <dsp:cNvSpPr/>
      </dsp:nvSpPr>
      <dsp:spPr>
        <a:xfrm>
          <a:off x="1751750" y="1993196"/>
          <a:ext cx="1717428" cy="1183308"/>
        </a:xfrm>
        <a:prstGeom prst="round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82E3BF-A5B7-4356-8E10-5DF703714A6E}">
      <dsp:nvSpPr>
        <dsp:cNvPr id="0" name=""/>
        <dsp:cNvSpPr/>
      </dsp:nvSpPr>
      <dsp:spPr>
        <a:xfrm>
          <a:off x="1751750" y="3176504"/>
          <a:ext cx="1717428" cy="637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None/>
          </a:pPr>
          <a:r>
            <a:rPr lang="en-US" sz="1400" b="0" kern="1200">
              <a:latin typeface="Calibri"/>
              <a:cs typeface="Calibri"/>
            </a:rPr>
            <a:t>Incident Response</a:t>
          </a:r>
        </a:p>
      </dsp:txBody>
      <dsp:txXfrm>
        <a:off x="1751750" y="3176504"/>
        <a:ext cx="1717428" cy="637166"/>
      </dsp:txXfrm>
    </dsp:sp>
    <dsp:sp modelId="{1CCE365C-8166-4A9C-B7F2-853C6B78C0D8}">
      <dsp:nvSpPr>
        <dsp:cNvPr id="0" name=""/>
        <dsp:cNvSpPr/>
      </dsp:nvSpPr>
      <dsp:spPr>
        <a:xfrm>
          <a:off x="3640994" y="1993196"/>
          <a:ext cx="1717428" cy="1183308"/>
        </a:xfrm>
        <a:prstGeom prst="round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651DE7-204B-427B-8F22-58AE9A0A96CB}">
      <dsp:nvSpPr>
        <dsp:cNvPr id="0" name=""/>
        <dsp:cNvSpPr/>
      </dsp:nvSpPr>
      <dsp:spPr>
        <a:xfrm>
          <a:off x="3640994" y="3176504"/>
          <a:ext cx="1717428" cy="637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b="0" kern="1200">
              <a:latin typeface="Calibri"/>
              <a:cs typeface="Calibri"/>
            </a:rPr>
            <a:t>Risk Management</a:t>
          </a:r>
        </a:p>
      </dsp:txBody>
      <dsp:txXfrm>
        <a:off x="3640994" y="3176504"/>
        <a:ext cx="1717428" cy="637166"/>
      </dsp:txXfrm>
    </dsp:sp>
    <dsp:sp modelId="{1F79C3BE-6C96-4F50-9B18-58E180952D9D}">
      <dsp:nvSpPr>
        <dsp:cNvPr id="0" name=""/>
        <dsp:cNvSpPr/>
      </dsp:nvSpPr>
      <dsp:spPr>
        <a:xfrm>
          <a:off x="5530237" y="1993196"/>
          <a:ext cx="1717428" cy="1183308"/>
        </a:xfrm>
        <a:prstGeom prst="round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3E6F7-48F9-419E-A292-D9295B8ADD53}">
      <dsp:nvSpPr>
        <dsp:cNvPr id="0" name=""/>
        <dsp:cNvSpPr/>
      </dsp:nvSpPr>
      <dsp:spPr>
        <a:xfrm>
          <a:off x="5530237" y="3176504"/>
          <a:ext cx="1717428" cy="637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None/>
          </a:pPr>
          <a:r>
            <a:rPr lang="en-US" sz="1400" b="0" kern="1200">
              <a:latin typeface="Calibri"/>
              <a:cs typeface="Calibri"/>
            </a:rPr>
            <a:t>Vendor Assessment and Management</a:t>
          </a:r>
        </a:p>
      </dsp:txBody>
      <dsp:txXfrm>
        <a:off x="5530237" y="3176504"/>
        <a:ext cx="1717428" cy="6371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1368-77E5-4B23-B381-ABE02C9363F2}">
      <dsp:nvSpPr>
        <dsp:cNvPr id="0" name=""/>
        <dsp:cNvSpPr/>
      </dsp:nvSpPr>
      <dsp:spPr>
        <a:xfrm>
          <a:off x="2526549" y="-24146"/>
          <a:ext cx="3895798" cy="3895798"/>
        </a:xfrm>
        <a:prstGeom prst="circularArrow">
          <a:avLst>
            <a:gd name="adj1" fmla="val 5544"/>
            <a:gd name="adj2" fmla="val 330680"/>
            <a:gd name="adj3" fmla="val 14495813"/>
            <a:gd name="adj4" fmla="val 16961657"/>
            <a:gd name="adj5" fmla="val 575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53438-F96A-48E2-A0DF-81D458B02CC5}">
      <dsp:nvSpPr>
        <dsp:cNvPr id="0" name=""/>
        <dsp:cNvSpPr/>
      </dsp:nvSpPr>
      <dsp:spPr>
        <a:xfrm>
          <a:off x="3859430" y="1636"/>
          <a:ext cx="1230036" cy="6150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User Authorization Request</a:t>
          </a:r>
        </a:p>
      </dsp:txBody>
      <dsp:txXfrm>
        <a:off x="3889453" y="31659"/>
        <a:ext cx="1169990" cy="554972"/>
      </dsp:txXfrm>
    </dsp:sp>
    <dsp:sp modelId="{E971EFFF-298A-4738-BB71-516ED09BB169}">
      <dsp:nvSpPr>
        <dsp:cNvPr id="0" name=""/>
        <dsp:cNvSpPr/>
      </dsp:nvSpPr>
      <dsp:spPr>
        <a:xfrm>
          <a:off x="5158303" y="627140"/>
          <a:ext cx="1230036" cy="6150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Approval / Denial</a:t>
          </a:r>
        </a:p>
      </dsp:txBody>
      <dsp:txXfrm>
        <a:off x="5188326" y="657163"/>
        <a:ext cx="1169990" cy="554972"/>
      </dsp:txXfrm>
    </dsp:sp>
    <dsp:sp modelId="{F15DEDCC-36B7-48A7-BA28-62B31E8E58CD}">
      <dsp:nvSpPr>
        <dsp:cNvPr id="0" name=""/>
        <dsp:cNvSpPr/>
      </dsp:nvSpPr>
      <dsp:spPr>
        <a:xfrm>
          <a:off x="5479098" y="2032635"/>
          <a:ext cx="1230036" cy="6150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Enforce</a:t>
          </a:r>
        </a:p>
      </dsp:txBody>
      <dsp:txXfrm>
        <a:off x="5509121" y="2062658"/>
        <a:ext cx="1169990" cy="554972"/>
      </dsp:txXfrm>
    </dsp:sp>
    <dsp:sp modelId="{2A76AF73-7AF7-4376-A702-3C198C750E1C}">
      <dsp:nvSpPr>
        <dsp:cNvPr id="0" name=""/>
        <dsp:cNvSpPr/>
      </dsp:nvSpPr>
      <dsp:spPr>
        <a:xfrm>
          <a:off x="4580250" y="3159755"/>
          <a:ext cx="1230036" cy="6150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Removal</a:t>
          </a:r>
        </a:p>
      </dsp:txBody>
      <dsp:txXfrm>
        <a:off x="4610273" y="3189778"/>
        <a:ext cx="1169990" cy="554972"/>
      </dsp:txXfrm>
    </dsp:sp>
    <dsp:sp modelId="{9925740C-49A0-4652-BED4-11C287DF61D9}">
      <dsp:nvSpPr>
        <dsp:cNvPr id="0" name=""/>
        <dsp:cNvSpPr/>
      </dsp:nvSpPr>
      <dsp:spPr>
        <a:xfrm>
          <a:off x="3138610" y="3159755"/>
          <a:ext cx="1230036" cy="6150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Audit</a:t>
          </a:r>
        </a:p>
      </dsp:txBody>
      <dsp:txXfrm>
        <a:off x="3168633" y="3189778"/>
        <a:ext cx="1169990" cy="554972"/>
      </dsp:txXfrm>
    </dsp:sp>
    <dsp:sp modelId="{C90F2D79-50C3-4772-A763-68E6435F2331}">
      <dsp:nvSpPr>
        <dsp:cNvPr id="0" name=""/>
        <dsp:cNvSpPr/>
      </dsp:nvSpPr>
      <dsp:spPr>
        <a:xfrm>
          <a:off x="2239761" y="2032635"/>
          <a:ext cx="1230036" cy="6150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Review</a:t>
          </a:r>
        </a:p>
      </dsp:txBody>
      <dsp:txXfrm>
        <a:off x="2269784" y="2062658"/>
        <a:ext cx="1169990" cy="554972"/>
      </dsp:txXfrm>
    </dsp:sp>
    <dsp:sp modelId="{5258DA11-FA83-49E7-8A3B-F5F9F6C1171E}">
      <dsp:nvSpPr>
        <dsp:cNvPr id="0" name=""/>
        <dsp:cNvSpPr/>
      </dsp:nvSpPr>
      <dsp:spPr>
        <a:xfrm>
          <a:off x="2560557" y="627140"/>
          <a:ext cx="1230036" cy="6150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Reconcile</a:t>
          </a:r>
        </a:p>
      </dsp:txBody>
      <dsp:txXfrm>
        <a:off x="2590580" y="657163"/>
        <a:ext cx="1169990" cy="5549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1368-77E5-4B23-B381-ABE02C9363F2}">
      <dsp:nvSpPr>
        <dsp:cNvPr id="0" name=""/>
        <dsp:cNvSpPr/>
      </dsp:nvSpPr>
      <dsp:spPr>
        <a:xfrm>
          <a:off x="1027105" y="-50840"/>
          <a:ext cx="3104689" cy="3104689"/>
        </a:xfrm>
        <a:prstGeom prst="circularArrow">
          <a:avLst>
            <a:gd name="adj1" fmla="val 4668"/>
            <a:gd name="adj2" fmla="val 272909"/>
            <a:gd name="adj3" fmla="val 13069850"/>
            <a:gd name="adj4" fmla="val 17870466"/>
            <a:gd name="adj5" fmla="val 484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53438-F96A-48E2-A0DF-81D458B02CC5}">
      <dsp:nvSpPr>
        <dsp:cNvPr id="0" name=""/>
        <dsp:cNvSpPr/>
      </dsp:nvSpPr>
      <dsp:spPr>
        <a:xfrm>
          <a:off x="1609637" y="495"/>
          <a:ext cx="1939625" cy="96981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Identify</a:t>
          </a:r>
        </a:p>
      </dsp:txBody>
      <dsp:txXfrm>
        <a:off x="1656979" y="47837"/>
        <a:ext cx="1844941" cy="875128"/>
      </dsp:txXfrm>
    </dsp:sp>
    <dsp:sp modelId="{E971EFFF-298A-4738-BB71-516ED09BB169}">
      <dsp:nvSpPr>
        <dsp:cNvPr id="0" name=""/>
        <dsp:cNvSpPr/>
      </dsp:nvSpPr>
      <dsp:spPr>
        <a:xfrm>
          <a:off x="2724427" y="1115285"/>
          <a:ext cx="1939625" cy="96981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Authenticate</a:t>
          </a:r>
        </a:p>
      </dsp:txBody>
      <dsp:txXfrm>
        <a:off x="2771769" y="1162627"/>
        <a:ext cx="1844941" cy="875128"/>
      </dsp:txXfrm>
    </dsp:sp>
    <dsp:sp modelId="{F15DEDCC-36B7-48A7-BA28-62B31E8E58CD}">
      <dsp:nvSpPr>
        <dsp:cNvPr id="0" name=""/>
        <dsp:cNvSpPr/>
      </dsp:nvSpPr>
      <dsp:spPr>
        <a:xfrm>
          <a:off x="1609637" y="2230075"/>
          <a:ext cx="1939625" cy="96981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Monitor</a:t>
          </a:r>
        </a:p>
      </dsp:txBody>
      <dsp:txXfrm>
        <a:off x="1656979" y="2277417"/>
        <a:ext cx="1844941" cy="875128"/>
      </dsp:txXfrm>
    </dsp:sp>
    <dsp:sp modelId="{2A76AF73-7AF7-4376-A702-3C198C750E1C}">
      <dsp:nvSpPr>
        <dsp:cNvPr id="0" name=""/>
        <dsp:cNvSpPr/>
      </dsp:nvSpPr>
      <dsp:spPr>
        <a:xfrm>
          <a:off x="494847" y="1115285"/>
          <a:ext cx="1939625" cy="96981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Review</a:t>
          </a:r>
        </a:p>
      </dsp:txBody>
      <dsp:txXfrm>
        <a:off x="542189" y="1162627"/>
        <a:ext cx="1844941" cy="8751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A45A9-CBC6-FC49-AAB4-DAE2EC961D69}">
      <dsp:nvSpPr>
        <dsp:cNvPr id="0" name=""/>
        <dsp:cNvSpPr/>
      </dsp:nvSpPr>
      <dsp:spPr>
        <a:xfrm>
          <a:off x="2592702" y="-2976"/>
          <a:ext cx="3763491" cy="3763491"/>
        </a:xfrm>
        <a:prstGeom prst="circularArrow">
          <a:avLst>
            <a:gd name="adj1" fmla="val 5274"/>
            <a:gd name="adj2" fmla="val 312630"/>
            <a:gd name="adj3" fmla="val 14217114"/>
            <a:gd name="adj4" fmla="val 17133468"/>
            <a:gd name="adj5" fmla="val 547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22C57-E3D6-CF44-906E-D6F4A574FB95}">
      <dsp:nvSpPr>
        <dsp:cNvPr id="0" name=""/>
        <dsp:cNvSpPr/>
      </dsp:nvSpPr>
      <dsp:spPr>
        <a:xfrm>
          <a:off x="3754560" y="1489"/>
          <a:ext cx="1439776" cy="71988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Plan</a:t>
          </a:r>
        </a:p>
      </dsp:txBody>
      <dsp:txXfrm>
        <a:off x="3789702" y="36631"/>
        <a:ext cx="1369492" cy="649604"/>
      </dsp:txXfrm>
    </dsp:sp>
    <dsp:sp modelId="{9787BF5B-B927-B744-8055-59C7ADA28A93}">
      <dsp:nvSpPr>
        <dsp:cNvPr id="0" name=""/>
        <dsp:cNvSpPr/>
      </dsp:nvSpPr>
      <dsp:spPr>
        <a:xfrm>
          <a:off x="5076783" y="764875"/>
          <a:ext cx="1439776" cy="71988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Assess &amp; Validate</a:t>
          </a:r>
        </a:p>
      </dsp:txBody>
      <dsp:txXfrm>
        <a:off x="5111925" y="800017"/>
        <a:ext cx="1369492" cy="649604"/>
      </dsp:txXfrm>
    </dsp:sp>
    <dsp:sp modelId="{92D0042B-38CF-B845-926E-91994BB1A419}">
      <dsp:nvSpPr>
        <dsp:cNvPr id="0" name=""/>
        <dsp:cNvSpPr/>
      </dsp:nvSpPr>
      <dsp:spPr>
        <a:xfrm>
          <a:off x="5076783" y="2291646"/>
          <a:ext cx="1439776" cy="71988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Design</a:t>
          </a:r>
        </a:p>
      </dsp:txBody>
      <dsp:txXfrm>
        <a:off x="5111925" y="2326788"/>
        <a:ext cx="1369492" cy="649604"/>
      </dsp:txXfrm>
    </dsp:sp>
    <dsp:sp modelId="{68068E24-0D97-7D4E-A964-71815F89EB17}">
      <dsp:nvSpPr>
        <dsp:cNvPr id="0" name=""/>
        <dsp:cNvSpPr/>
      </dsp:nvSpPr>
      <dsp:spPr>
        <a:xfrm>
          <a:off x="3754560" y="3055032"/>
          <a:ext cx="1439776" cy="71988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Implement</a:t>
          </a:r>
        </a:p>
      </dsp:txBody>
      <dsp:txXfrm>
        <a:off x="3789702" y="3090174"/>
        <a:ext cx="1369492" cy="649604"/>
      </dsp:txXfrm>
    </dsp:sp>
    <dsp:sp modelId="{B48394D2-045F-624F-B3BD-ACEDA1B105CD}">
      <dsp:nvSpPr>
        <dsp:cNvPr id="0" name=""/>
        <dsp:cNvSpPr/>
      </dsp:nvSpPr>
      <dsp:spPr>
        <a:xfrm>
          <a:off x="2432337" y="2291646"/>
          <a:ext cx="1439776" cy="71988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Exercise</a:t>
          </a:r>
        </a:p>
      </dsp:txBody>
      <dsp:txXfrm>
        <a:off x="2467479" y="2326788"/>
        <a:ext cx="1369492" cy="649604"/>
      </dsp:txXfrm>
    </dsp:sp>
    <dsp:sp modelId="{60C1B096-16F2-C546-AA65-07E0F317ADCB}">
      <dsp:nvSpPr>
        <dsp:cNvPr id="0" name=""/>
        <dsp:cNvSpPr/>
      </dsp:nvSpPr>
      <dsp:spPr>
        <a:xfrm>
          <a:off x="2432337" y="764875"/>
          <a:ext cx="1439776" cy="71988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Sustain &amp; Maintain</a:t>
          </a:r>
        </a:p>
      </dsp:txBody>
      <dsp:txXfrm>
        <a:off x="2467479" y="800017"/>
        <a:ext cx="1369492" cy="6496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8E3F0-9804-40FD-B5E6-F33A51436C59}">
      <dsp:nvSpPr>
        <dsp:cNvPr id="0" name=""/>
        <dsp:cNvSpPr/>
      </dsp:nvSpPr>
      <dsp:spPr>
        <a:xfrm>
          <a:off x="2610706" y="3023126"/>
          <a:ext cx="172262" cy="1343649"/>
        </a:xfrm>
        <a:custGeom>
          <a:avLst/>
          <a:gdLst/>
          <a:ahLst/>
          <a:cxnLst/>
          <a:rect l="0" t="0" r="0" b="0"/>
          <a:pathLst>
            <a:path>
              <a:moveTo>
                <a:pt x="0" y="0"/>
              </a:moveTo>
              <a:lnTo>
                <a:pt x="0" y="1343649"/>
              </a:lnTo>
              <a:lnTo>
                <a:pt x="172262" y="1343649"/>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9E73C3-0878-4E6B-8470-A276FB2EA69D}">
      <dsp:nvSpPr>
        <dsp:cNvPr id="0" name=""/>
        <dsp:cNvSpPr/>
      </dsp:nvSpPr>
      <dsp:spPr>
        <a:xfrm>
          <a:off x="2610706" y="3023126"/>
          <a:ext cx="172262" cy="528272"/>
        </a:xfrm>
        <a:custGeom>
          <a:avLst/>
          <a:gdLst/>
          <a:ahLst/>
          <a:cxnLst/>
          <a:rect l="0" t="0" r="0" b="0"/>
          <a:pathLst>
            <a:path>
              <a:moveTo>
                <a:pt x="0" y="0"/>
              </a:moveTo>
              <a:lnTo>
                <a:pt x="0" y="528272"/>
              </a:lnTo>
              <a:lnTo>
                <a:pt x="172262" y="528272"/>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DC2541-B5DA-4A88-91E5-93293AABED5C}">
      <dsp:nvSpPr>
        <dsp:cNvPr id="0" name=""/>
        <dsp:cNvSpPr/>
      </dsp:nvSpPr>
      <dsp:spPr>
        <a:xfrm>
          <a:off x="2375280" y="2207749"/>
          <a:ext cx="694792" cy="241167"/>
        </a:xfrm>
        <a:custGeom>
          <a:avLst/>
          <a:gdLst/>
          <a:ahLst/>
          <a:cxnLst/>
          <a:rect l="0" t="0" r="0" b="0"/>
          <a:pathLst>
            <a:path>
              <a:moveTo>
                <a:pt x="0" y="0"/>
              </a:moveTo>
              <a:lnTo>
                <a:pt x="0" y="120583"/>
              </a:lnTo>
              <a:lnTo>
                <a:pt x="694792" y="120583"/>
              </a:lnTo>
              <a:lnTo>
                <a:pt x="694792" y="241167"/>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FF3CAD-887D-4ECC-80B2-486A2D9E4BC7}">
      <dsp:nvSpPr>
        <dsp:cNvPr id="0" name=""/>
        <dsp:cNvSpPr/>
      </dsp:nvSpPr>
      <dsp:spPr>
        <a:xfrm>
          <a:off x="1221120" y="3023126"/>
          <a:ext cx="172262" cy="1343649"/>
        </a:xfrm>
        <a:custGeom>
          <a:avLst/>
          <a:gdLst/>
          <a:ahLst/>
          <a:cxnLst/>
          <a:rect l="0" t="0" r="0" b="0"/>
          <a:pathLst>
            <a:path>
              <a:moveTo>
                <a:pt x="0" y="0"/>
              </a:moveTo>
              <a:lnTo>
                <a:pt x="0" y="1343649"/>
              </a:lnTo>
              <a:lnTo>
                <a:pt x="172262" y="1343649"/>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2D080C-2593-4201-B279-E0E24965015A}">
      <dsp:nvSpPr>
        <dsp:cNvPr id="0" name=""/>
        <dsp:cNvSpPr/>
      </dsp:nvSpPr>
      <dsp:spPr>
        <a:xfrm>
          <a:off x="1221120" y="3023126"/>
          <a:ext cx="172262" cy="528272"/>
        </a:xfrm>
        <a:custGeom>
          <a:avLst/>
          <a:gdLst/>
          <a:ahLst/>
          <a:cxnLst/>
          <a:rect l="0" t="0" r="0" b="0"/>
          <a:pathLst>
            <a:path>
              <a:moveTo>
                <a:pt x="0" y="0"/>
              </a:moveTo>
              <a:lnTo>
                <a:pt x="0" y="528272"/>
              </a:lnTo>
              <a:lnTo>
                <a:pt x="172262" y="528272"/>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8D1BE3-D1B2-470C-86C3-183852C95B90}">
      <dsp:nvSpPr>
        <dsp:cNvPr id="0" name=""/>
        <dsp:cNvSpPr/>
      </dsp:nvSpPr>
      <dsp:spPr>
        <a:xfrm>
          <a:off x="1680487" y="2207749"/>
          <a:ext cx="694792" cy="241167"/>
        </a:xfrm>
        <a:custGeom>
          <a:avLst/>
          <a:gdLst/>
          <a:ahLst/>
          <a:cxnLst/>
          <a:rect l="0" t="0" r="0" b="0"/>
          <a:pathLst>
            <a:path>
              <a:moveTo>
                <a:pt x="694792" y="0"/>
              </a:moveTo>
              <a:lnTo>
                <a:pt x="694792" y="120583"/>
              </a:lnTo>
              <a:lnTo>
                <a:pt x="0" y="120583"/>
              </a:lnTo>
              <a:lnTo>
                <a:pt x="0" y="241167"/>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0D5916-4907-4F6A-B164-95F82BB75D82}">
      <dsp:nvSpPr>
        <dsp:cNvPr id="0" name=""/>
        <dsp:cNvSpPr/>
      </dsp:nvSpPr>
      <dsp:spPr>
        <a:xfrm>
          <a:off x="2329560" y="1392372"/>
          <a:ext cx="91440" cy="241167"/>
        </a:xfrm>
        <a:custGeom>
          <a:avLst/>
          <a:gdLst/>
          <a:ahLst/>
          <a:cxnLst/>
          <a:rect l="0" t="0" r="0" b="0"/>
          <a:pathLst>
            <a:path>
              <a:moveTo>
                <a:pt x="45720" y="0"/>
              </a:moveTo>
              <a:lnTo>
                <a:pt x="45720" y="241167"/>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7BE672-BF1D-4A50-AE35-83735BE40E61}">
      <dsp:nvSpPr>
        <dsp:cNvPr id="0" name=""/>
        <dsp:cNvSpPr/>
      </dsp:nvSpPr>
      <dsp:spPr>
        <a:xfrm>
          <a:off x="2329560" y="576995"/>
          <a:ext cx="91440" cy="241167"/>
        </a:xfrm>
        <a:custGeom>
          <a:avLst/>
          <a:gdLst/>
          <a:ahLst/>
          <a:cxnLst/>
          <a:rect l="0" t="0" r="0" b="0"/>
          <a:pathLst>
            <a:path>
              <a:moveTo>
                <a:pt x="45720" y="0"/>
              </a:moveTo>
              <a:lnTo>
                <a:pt x="45720" y="241167"/>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F8AB0-51FC-4810-AEC1-1EFABF667864}">
      <dsp:nvSpPr>
        <dsp:cNvPr id="0" name=""/>
        <dsp:cNvSpPr/>
      </dsp:nvSpPr>
      <dsp:spPr>
        <a:xfrm>
          <a:off x="1801071" y="2786"/>
          <a:ext cx="1148418" cy="5742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i="0" u="none" strike="noStrike" kern="1200" cap="none" baseline="0" noProof="0">
              <a:solidFill>
                <a:schemeClr val="tx1"/>
              </a:solidFill>
              <a:latin typeface="Calibri Light"/>
              <a:cs typeface="Calibri Light"/>
            </a:rPr>
            <a:t>Conduct Risk Assessment</a:t>
          </a:r>
        </a:p>
      </dsp:txBody>
      <dsp:txXfrm>
        <a:off x="1801071" y="2786"/>
        <a:ext cx="1148418" cy="574209"/>
      </dsp:txXfrm>
    </dsp:sp>
    <dsp:sp modelId="{94DE2525-7B64-4404-831E-0561155FB800}">
      <dsp:nvSpPr>
        <dsp:cNvPr id="0" name=""/>
        <dsp:cNvSpPr/>
      </dsp:nvSpPr>
      <dsp:spPr>
        <a:xfrm>
          <a:off x="1801071" y="818163"/>
          <a:ext cx="1148418" cy="5742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kern="1200">
              <a:solidFill>
                <a:schemeClr val="tx1"/>
              </a:solidFill>
              <a:latin typeface="Calibri Light"/>
            </a:rPr>
            <a:t>Discover Breach</a:t>
          </a:r>
          <a:endParaRPr lang="en-US" sz="1000" b="1" i="0" u="none" strike="noStrike" kern="1200" cap="none" baseline="0" noProof="0">
            <a:solidFill>
              <a:schemeClr val="tx1"/>
            </a:solidFill>
            <a:latin typeface="Calibri Light"/>
            <a:cs typeface="Calibri Light"/>
          </a:endParaRPr>
        </a:p>
      </dsp:txBody>
      <dsp:txXfrm>
        <a:off x="1801071" y="818163"/>
        <a:ext cx="1148418" cy="574209"/>
      </dsp:txXfrm>
    </dsp:sp>
    <dsp:sp modelId="{AD304644-0E70-4363-B175-CE30962366C5}">
      <dsp:nvSpPr>
        <dsp:cNvPr id="0" name=""/>
        <dsp:cNvSpPr/>
      </dsp:nvSpPr>
      <dsp:spPr>
        <a:xfrm>
          <a:off x="1801071" y="1633540"/>
          <a:ext cx="1148418" cy="5742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kern="1200">
              <a:solidFill>
                <a:schemeClr val="tx1"/>
              </a:solidFill>
              <a:latin typeface="Calibri Light" panose="020F0302020204030204"/>
            </a:rPr>
            <a:t>Notify Affected Individuals (Notification to Patients)</a:t>
          </a:r>
          <a:endParaRPr lang="en-US" sz="1000" b="1" kern="1200">
            <a:solidFill>
              <a:schemeClr val="tx1"/>
            </a:solidFill>
          </a:endParaRPr>
        </a:p>
      </dsp:txBody>
      <dsp:txXfrm>
        <a:off x="1801071" y="1633540"/>
        <a:ext cx="1148418" cy="574209"/>
      </dsp:txXfrm>
    </dsp:sp>
    <dsp:sp modelId="{2A817CD0-BA31-4646-989B-5006EE0879A2}">
      <dsp:nvSpPr>
        <dsp:cNvPr id="0" name=""/>
        <dsp:cNvSpPr/>
      </dsp:nvSpPr>
      <dsp:spPr>
        <a:xfrm>
          <a:off x="1106278" y="2448917"/>
          <a:ext cx="1148418" cy="5742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kern="1200">
              <a:solidFill>
                <a:schemeClr val="tx1"/>
              </a:solidFill>
              <a:latin typeface="Calibri Light" panose="020F0302020204030204"/>
            </a:rPr>
            <a:t>Insufficient Contact Information </a:t>
          </a:r>
        </a:p>
      </dsp:txBody>
      <dsp:txXfrm>
        <a:off x="1106278" y="2448917"/>
        <a:ext cx="1148418" cy="574209"/>
      </dsp:txXfrm>
    </dsp:sp>
    <dsp:sp modelId="{AA7D0740-D00B-4438-ABD8-41B8965CBA67}">
      <dsp:nvSpPr>
        <dsp:cNvPr id="0" name=""/>
        <dsp:cNvSpPr/>
      </dsp:nvSpPr>
      <dsp:spPr>
        <a:xfrm>
          <a:off x="1393383" y="3264294"/>
          <a:ext cx="1148418" cy="5742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kern="1200">
              <a:solidFill>
                <a:schemeClr val="tx1"/>
              </a:solidFill>
              <a:latin typeface="Calibri Light" panose="020F0302020204030204"/>
            </a:rPr>
            <a:t>Less than 10 (Substitute Notice)</a:t>
          </a:r>
          <a:endParaRPr lang="en-US" sz="1000" b="1" kern="1200">
            <a:solidFill>
              <a:schemeClr val="tx1"/>
            </a:solidFill>
          </a:endParaRPr>
        </a:p>
      </dsp:txBody>
      <dsp:txXfrm>
        <a:off x="1393383" y="3264294"/>
        <a:ext cx="1148418" cy="574209"/>
      </dsp:txXfrm>
    </dsp:sp>
    <dsp:sp modelId="{2B8C4BB1-565A-4F54-902A-6C7A469F4830}">
      <dsp:nvSpPr>
        <dsp:cNvPr id="0" name=""/>
        <dsp:cNvSpPr/>
      </dsp:nvSpPr>
      <dsp:spPr>
        <a:xfrm>
          <a:off x="1393383" y="4079671"/>
          <a:ext cx="1148418" cy="5742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kern="1200">
              <a:solidFill>
                <a:schemeClr val="tx1"/>
              </a:solidFill>
              <a:latin typeface="Calibri Light" panose="020F0302020204030204"/>
            </a:rPr>
            <a:t>10 or more (Substitute Notice and Media Notification)</a:t>
          </a:r>
          <a:endParaRPr lang="en-US" sz="1000" b="1" kern="1200">
            <a:solidFill>
              <a:schemeClr val="tx1"/>
            </a:solidFill>
          </a:endParaRPr>
        </a:p>
      </dsp:txBody>
      <dsp:txXfrm>
        <a:off x="1393383" y="4079671"/>
        <a:ext cx="1148418" cy="574209"/>
      </dsp:txXfrm>
    </dsp:sp>
    <dsp:sp modelId="{BB87E74D-1174-4159-890B-94A845C4D1C1}">
      <dsp:nvSpPr>
        <dsp:cNvPr id="0" name=""/>
        <dsp:cNvSpPr/>
      </dsp:nvSpPr>
      <dsp:spPr>
        <a:xfrm>
          <a:off x="2495864" y="2448917"/>
          <a:ext cx="1148418" cy="5742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kern="1200">
              <a:solidFill>
                <a:schemeClr val="tx1"/>
              </a:solidFill>
              <a:latin typeface="Calibri Light" panose="020F0302020204030204"/>
            </a:rPr>
            <a:t>Total Number of Affected Individuals</a:t>
          </a:r>
        </a:p>
      </dsp:txBody>
      <dsp:txXfrm>
        <a:off x="2495864" y="2448917"/>
        <a:ext cx="1148418" cy="574209"/>
      </dsp:txXfrm>
    </dsp:sp>
    <dsp:sp modelId="{D7E13CFF-B6EC-49AD-96A8-DEE1D7E2B540}">
      <dsp:nvSpPr>
        <dsp:cNvPr id="0" name=""/>
        <dsp:cNvSpPr/>
      </dsp:nvSpPr>
      <dsp:spPr>
        <a:xfrm>
          <a:off x="2782969" y="3264294"/>
          <a:ext cx="1148418" cy="5742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kern="1200">
              <a:solidFill>
                <a:schemeClr val="tx1"/>
              </a:solidFill>
              <a:latin typeface="Calibri Light" panose="020F0302020204030204"/>
            </a:rPr>
            <a:t>Less than 500 (HHS Notification)</a:t>
          </a:r>
          <a:endParaRPr lang="en-US" sz="1000" b="1" kern="1200">
            <a:solidFill>
              <a:schemeClr val="tx1"/>
            </a:solidFill>
          </a:endParaRPr>
        </a:p>
      </dsp:txBody>
      <dsp:txXfrm>
        <a:off x="2782969" y="3264294"/>
        <a:ext cx="1148418" cy="574209"/>
      </dsp:txXfrm>
    </dsp:sp>
    <dsp:sp modelId="{4689E644-A18F-4738-805D-9E99C609CE00}">
      <dsp:nvSpPr>
        <dsp:cNvPr id="0" name=""/>
        <dsp:cNvSpPr/>
      </dsp:nvSpPr>
      <dsp:spPr>
        <a:xfrm>
          <a:off x="2782969" y="4079671"/>
          <a:ext cx="1148418" cy="5742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kern="1200">
              <a:solidFill>
                <a:schemeClr val="tx1"/>
              </a:solidFill>
              <a:latin typeface="Calibri Light" panose="020F0302020204030204"/>
            </a:rPr>
            <a:t>500 or more (Media Notification and HHS Notification)</a:t>
          </a:r>
        </a:p>
      </dsp:txBody>
      <dsp:txXfrm>
        <a:off x="2782969" y="4079671"/>
        <a:ext cx="1148418" cy="5742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BCA5B-46D6-4195-A7A6-C19D730A3120}">
      <dsp:nvSpPr>
        <dsp:cNvPr id="0" name=""/>
        <dsp:cNvSpPr/>
      </dsp:nvSpPr>
      <dsp:spPr>
        <a:xfrm>
          <a:off x="2580981" y="-30095"/>
          <a:ext cx="3786934" cy="3786934"/>
        </a:xfrm>
        <a:prstGeom prst="circularArrow">
          <a:avLst>
            <a:gd name="adj1" fmla="val 5544"/>
            <a:gd name="adj2" fmla="val 330680"/>
            <a:gd name="adj3" fmla="val 14631735"/>
            <a:gd name="adj4" fmla="val 16884171"/>
            <a:gd name="adj5" fmla="val 575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80D466-05C6-4C1B-9135-E37D9654E3BE}">
      <dsp:nvSpPr>
        <dsp:cNvPr id="0" name=""/>
        <dsp:cNvSpPr/>
      </dsp:nvSpPr>
      <dsp:spPr>
        <a:xfrm>
          <a:off x="3933713" y="2939"/>
          <a:ext cx="1081470" cy="5407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solidFill>
                <a:schemeClr val="tx1"/>
              </a:solidFill>
            </a:rPr>
            <a:t>Preparation</a:t>
          </a:r>
          <a:endParaRPr lang="en-US" sz="1300" b="0" i="0" u="none" strike="noStrike" kern="1200" cap="none" baseline="0" noProof="0">
            <a:solidFill>
              <a:schemeClr val="tx1"/>
            </a:solidFill>
            <a:latin typeface="Calibri Light"/>
            <a:cs typeface="Calibri Light"/>
          </a:endParaRPr>
        </a:p>
      </dsp:txBody>
      <dsp:txXfrm>
        <a:off x="3960110" y="29336"/>
        <a:ext cx="1028676" cy="487941"/>
      </dsp:txXfrm>
    </dsp:sp>
    <dsp:sp modelId="{84370679-3BCF-42B0-8479-1DBAB338699C}">
      <dsp:nvSpPr>
        <dsp:cNvPr id="0" name=""/>
        <dsp:cNvSpPr/>
      </dsp:nvSpPr>
      <dsp:spPr>
        <a:xfrm>
          <a:off x="5075618" y="475932"/>
          <a:ext cx="1081470" cy="5407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Detection</a:t>
          </a:r>
        </a:p>
      </dsp:txBody>
      <dsp:txXfrm>
        <a:off x="5102015" y="502329"/>
        <a:ext cx="1028676" cy="487941"/>
      </dsp:txXfrm>
    </dsp:sp>
    <dsp:sp modelId="{2101A0BF-9346-45DE-99A8-12BBE048E57C}">
      <dsp:nvSpPr>
        <dsp:cNvPr id="0" name=""/>
        <dsp:cNvSpPr/>
      </dsp:nvSpPr>
      <dsp:spPr>
        <a:xfrm>
          <a:off x="5548610" y="1617837"/>
          <a:ext cx="1081470" cy="5407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Identification</a:t>
          </a:r>
        </a:p>
      </dsp:txBody>
      <dsp:txXfrm>
        <a:off x="5575007" y="1644234"/>
        <a:ext cx="1028676" cy="487941"/>
      </dsp:txXfrm>
    </dsp:sp>
    <dsp:sp modelId="{D0982975-34FB-4D80-910F-A2866D263B79}">
      <dsp:nvSpPr>
        <dsp:cNvPr id="0" name=""/>
        <dsp:cNvSpPr/>
      </dsp:nvSpPr>
      <dsp:spPr>
        <a:xfrm>
          <a:off x="5075618" y="2759742"/>
          <a:ext cx="1081470" cy="5407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Isolation</a:t>
          </a:r>
        </a:p>
      </dsp:txBody>
      <dsp:txXfrm>
        <a:off x="5102015" y="2786139"/>
        <a:ext cx="1028676" cy="487941"/>
      </dsp:txXfrm>
    </dsp:sp>
    <dsp:sp modelId="{461B4F40-21C7-4386-AE76-F2F55A043554}">
      <dsp:nvSpPr>
        <dsp:cNvPr id="0" name=""/>
        <dsp:cNvSpPr/>
      </dsp:nvSpPr>
      <dsp:spPr>
        <a:xfrm>
          <a:off x="3933713" y="3232734"/>
          <a:ext cx="1081470" cy="5407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Eradication</a:t>
          </a:r>
        </a:p>
      </dsp:txBody>
      <dsp:txXfrm>
        <a:off x="3960110" y="3259131"/>
        <a:ext cx="1028676" cy="487941"/>
      </dsp:txXfrm>
    </dsp:sp>
    <dsp:sp modelId="{A8D99A15-1D15-4549-BF40-937B397FE849}">
      <dsp:nvSpPr>
        <dsp:cNvPr id="0" name=""/>
        <dsp:cNvSpPr/>
      </dsp:nvSpPr>
      <dsp:spPr>
        <a:xfrm>
          <a:off x="2791808" y="2759742"/>
          <a:ext cx="1081470" cy="5407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Investigation</a:t>
          </a:r>
        </a:p>
      </dsp:txBody>
      <dsp:txXfrm>
        <a:off x="2818205" y="2786139"/>
        <a:ext cx="1028676" cy="487941"/>
      </dsp:txXfrm>
    </dsp:sp>
    <dsp:sp modelId="{D43B4828-68B5-4F44-9D82-63F4AAB15D2B}">
      <dsp:nvSpPr>
        <dsp:cNvPr id="0" name=""/>
        <dsp:cNvSpPr/>
      </dsp:nvSpPr>
      <dsp:spPr>
        <a:xfrm>
          <a:off x="2318815" y="1617837"/>
          <a:ext cx="1081470" cy="5407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Notification</a:t>
          </a:r>
        </a:p>
      </dsp:txBody>
      <dsp:txXfrm>
        <a:off x="2345212" y="1644234"/>
        <a:ext cx="1028676" cy="487941"/>
      </dsp:txXfrm>
    </dsp:sp>
    <dsp:sp modelId="{3B344F2C-C12C-4A9B-B6CA-C2F0583A5645}">
      <dsp:nvSpPr>
        <dsp:cNvPr id="0" name=""/>
        <dsp:cNvSpPr/>
      </dsp:nvSpPr>
      <dsp:spPr>
        <a:xfrm>
          <a:off x="2791808" y="475932"/>
          <a:ext cx="1081470" cy="5407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Fortification</a:t>
          </a:r>
        </a:p>
      </dsp:txBody>
      <dsp:txXfrm>
        <a:off x="2818205" y="502329"/>
        <a:ext cx="1028676" cy="4879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E005A-0DD8-43BE-8EE6-AB6419FCB54A}">
      <dsp:nvSpPr>
        <dsp:cNvPr id="0" name=""/>
        <dsp:cNvSpPr/>
      </dsp:nvSpPr>
      <dsp:spPr>
        <a:xfrm>
          <a:off x="1771" y="0"/>
          <a:ext cx="1062954" cy="1540886"/>
        </a:xfrm>
        <a:prstGeom prst="upArrow">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47B7FD-BBDB-4B41-A178-B52C68991D3E}">
      <dsp:nvSpPr>
        <dsp:cNvPr id="0" name=""/>
        <dsp:cNvSpPr/>
      </dsp:nvSpPr>
      <dsp:spPr>
        <a:xfrm>
          <a:off x="1096614" y="0"/>
          <a:ext cx="1803801" cy="1540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0"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a:t>$5.9 Million Potential Savings</a:t>
          </a:r>
          <a:r>
            <a:rPr lang="en-US" sz="1800" b="0" kern="1200"/>
            <a:t> from implementation with breach</a:t>
          </a:r>
          <a:endParaRPr lang="en-US" sz="1800" b="1" kern="1200"/>
        </a:p>
      </dsp:txBody>
      <dsp:txXfrm>
        <a:off x="1096614" y="0"/>
        <a:ext cx="1803801" cy="1540886"/>
      </dsp:txXfrm>
    </dsp:sp>
    <dsp:sp modelId="{17EA433D-97A3-47A4-B312-CD84CDAA9060}">
      <dsp:nvSpPr>
        <dsp:cNvPr id="0" name=""/>
        <dsp:cNvSpPr/>
      </dsp:nvSpPr>
      <dsp:spPr>
        <a:xfrm>
          <a:off x="320657" y="1669294"/>
          <a:ext cx="1062954" cy="1540886"/>
        </a:xfrm>
        <a:prstGeom prst="downArrow">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ECFE25-C172-4552-B77C-CA49EB422F1C}">
      <dsp:nvSpPr>
        <dsp:cNvPr id="0" name=""/>
        <dsp:cNvSpPr/>
      </dsp:nvSpPr>
      <dsp:spPr>
        <a:xfrm>
          <a:off x="1415500" y="1669294"/>
          <a:ext cx="1803801" cy="1540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0"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a:t>-$3.5 Million NPV after implementation</a:t>
          </a:r>
        </a:p>
      </dsp:txBody>
      <dsp:txXfrm>
        <a:off x="1415500" y="1669294"/>
        <a:ext cx="1803801" cy="15408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10174-115B-3B47-8B0E-FADEBBDBC85A}">
      <dsp:nvSpPr>
        <dsp:cNvPr id="0" name=""/>
        <dsp:cNvSpPr/>
      </dsp:nvSpPr>
      <dsp:spPr>
        <a:xfrm>
          <a:off x="2333650" y="931029"/>
          <a:ext cx="2169080" cy="178903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a:t>Built on deep, trusted customer relationship</a:t>
          </a:r>
        </a:p>
        <a:p>
          <a:pPr marL="114300" lvl="1" indent="-114300" algn="l" defTabSz="622300">
            <a:lnSpc>
              <a:spcPct val="90000"/>
            </a:lnSpc>
            <a:spcBef>
              <a:spcPct val="0"/>
            </a:spcBef>
            <a:spcAft>
              <a:spcPct val="15000"/>
            </a:spcAft>
            <a:buChar char="•"/>
          </a:pPr>
          <a:r>
            <a:rPr lang="en-US" sz="1400" kern="1200"/>
            <a:t>Lowest “drop-out” rate of any major health insurance provider</a:t>
          </a:r>
        </a:p>
      </dsp:txBody>
      <dsp:txXfrm>
        <a:off x="2374821" y="972200"/>
        <a:ext cx="2086738" cy="1323330"/>
      </dsp:txXfrm>
    </dsp:sp>
    <dsp:sp modelId="{98471734-B784-4645-B5A2-0A2544130D68}">
      <dsp:nvSpPr>
        <dsp:cNvPr id="0" name=""/>
        <dsp:cNvSpPr/>
      </dsp:nvSpPr>
      <dsp:spPr>
        <a:xfrm>
          <a:off x="3461363" y="1029379"/>
          <a:ext cx="2876266" cy="2876266"/>
        </a:xfrm>
        <a:prstGeom prst="leftCircularArrow">
          <a:avLst>
            <a:gd name="adj1" fmla="val 4826"/>
            <a:gd name="adj2" fmla="val 618412"/>
            <a:gd name="adj3" fmla="val 2393923"/>
            <a:gd name="adj4" fmla="val 9024489"/>
            <a:gd name="adj5" fmla="val 563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05EBED-438F-7B49-8500-6952C0FE7D3C}">
      <dsp:nvSpPr>
        <dsp:cNvPr id="0" name=""/>
        <dsp:cNvSpPr/>
      </dsp:nvSpPr>
      <dsp:spPr>
        <a:xfrm>
          <a:off x="2815668" y="2336702"/>
          <a:ext cx="1928071" cy="7667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Early Success</a:t>
          </a:r>
        </a:p>
      </dsp:txBody>
      <dsp:txXfrm>
        <a:off x="2838125" y="2359159"/>
        <a:ext cx="1883157" cy="721816"/>
      </dsp:txXfrm>
    </dsp:sp>
    <dsp:sp modelId="{EF639F35-581C-A14B-A4FB-4E1D3369E6E0}">
      <dsp:nvSpPr>
        <dsp:cNvPr id="0" name=""/>
        <dsp:cNvSpPr/>
      </dsp:nvSpPr>
      <dsp:spPr>
        <a:xfrm>
          <a:off x="5404716" y="931029"/>
          <a:ext cx="2169080" cy="178903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755296"/>
              <a:satOff val="0"/>
              <a:lumOff val="-100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a:t>Security Safeguard Implementation Plan</a:t>
          </a:r>
        </a:p>
        <a:p>
          <a:pPr marL="114300" lvl="1" indent="-114300" algn="l" defTabSz="622300">
            <a:lnSpc>
              <a:spcPct val="90000"/>
            </a:lnSpc>
            <a:spcBef>
              <a:spcPct val="0"/>
            </a:spcBef>
            <a:spcAft>
              <a:spcPct val="15000"/>
            </a:spcAft>
            <a:buChar char="•"/>
          </a:pPr>
          <a:r>
            <a:rPr lang="en-US" sz="1400" kern="1200"/>
            <a:t>Safeguard Process Flows</a:t>
          </a:r>
        </a:p>
        <a:p>
          <a:pPr marL="114300" lvl="1" indent="-114300" algn="l" defTabSz="622300">
            <a:lnSpc>
              <a:spcPct val="90000"/>
            </a:lnSpc>
            <a:spcBef>
              <a:spcPct val="0"/>
            </a:spcBef>
            <a:spcAft>
              <a:spcPct val="15000"/>
            </a:spcAft>
            <a:buChar char="•"/>
          </a:pPr>
          <a:r>
            <a:rPr lang="en-US" sz="1400" kern="1200"/>
            <a:t>Breach notification process</a:t>
          </a:r>
        </a:p>
        <a:p>
          <a:pPr marL="114300" lvl="1" indent="-114300" algn="l" defTabSz="533400">
            <a:lnSpc>
              <a:spcPct val="90000"/>
            </a:lnSpc>
            <a:spcBef>
              <a:spcPct val="0"/>
            </a:spcBef>
            <a:spcAft>
              <a:spcPct val="15000"/>
            </a:spcAft>
            <a:buChar char="•"/>
          </a:pPr>
          <a:endParaRPr lang="en-US" sz="1200" kern="1200"/>
        </a:p>
      </dsp:txBody>
      <dsp:txXfrm>
        <a:off x="5445887" y="1355566"/>
        <a:ext cx="2086738" cy="1323330"/>
      </dsp:txXfrm>
    </dsp:sp>
    <dsp:sp modelId="{BBA06DE5-D99D-B34E-9039-CEF5A35E4A70}">
      <dsp:nvSpPr>
        <dsp:cNvPr id="0" name=""/>
        <dsp:cNvSpPr/>
      </dsp:nvSpPr>
      <dsp:spPr>
        <a:xfrm>
          <a:off x="6514353" y="-324695"/>
          <a:ext cx="3153427" cy="3153427"/>
        </a:xfrm>
        <a:prstGeom prst="circularArrow">
          <a:avLst>
            <a:gd name="adj1" fmla="val 4402"/>
            <a:gd name="adj2" fmla="val 558189"/>
            <a:gd name="adj3" fmla="val 19266300"/>
            <a:gd name="adj4" fmla="val 12575511"/>
            <a:gd name="adj5" fmla="val 5135"/>
          </a:avLst>
        </a:prstGeom>
        <a:solidFill>
          <a:schemeClr val="accent3">
            <a:hueOff val="1510592"/>
            <a:satOff val="0"/>
            <a:lumOff val="-2000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D014EF-883E-2746-B83F-5DCB0FE5FDEA}">
      <dsp:nvSpPr>
        <dsp:cNvPr id="0" name=""/>
        <dsp:cNvSpPr/>
      </dsp:nvSpPr>
      <dsp:spPr>
        <a:xfrm>
          <a:off x="5886734" y="547664"/>
          <a:ext cx="1928071" cy="766730"/>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20/20 Vision</a:t>
          </a:r>
        </a:p>
      </dsp:txBody>
      <dsp:txXfrm>
        <a:off x="5909191" y="570121"/>
        <a:ext cx="1883157" cy="721816"/>
      </dsp:txXfrm>
    </dsp:sp>
    <dsp:sp modelId="{B39AB803-4A6F-E944-8FA0-716173689857}">
      <dsp:nvSpPr>
        <dsp:cNvPr id="0" name=""/>
        <dsp:cNvSpPr/>
      </dsp:nvSpPr>
      <dsp:spPr>
        <a:xfrm>
          <a:off x="8475782" y="931029"/>
          <a:ext cx="2169080" cy="178903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510592"/>
              <a:satOff val="0"/>
              <a:lumOff val="-200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a:t>Secure investor confidence</a:t>
          </a:r>
        </a:p>
        <a:p>
          <a:pPr marL="114300" lvl="1" indent="-114300" algn="l" defTabSz="622300">
            <a:lnSpc>
              <a:spcPct val="90000"/>
            </a:lnSpc>
            <a:spcBef>
              <a:spcPct val="0"/>
            </a:spcBef>
            <a:spcAft>
              <a:spcPct val="15000"/>
            </a:spcAft>
            <a:buChar char="•"/>
          </a:pPr>
          <a:r>
            <a:rPr lang="en-US" sz="1400" kern="1200"/>
            <a:t>Secure strong base for international expansion</a:t>
          </a:r>
        </a:p>
      </dsp:txBody>
      <dsp:txXfrm>
        <a:off x="8516953" y="972200"/>
        <a:ext cx="2086738" cy="1323330"/>
      </dsp:txXfrm>
    </dsp:sp>
    <dsp:sp modelId="{1B793804-8664-4847-9821-5A991C15E916}">
      <dsp:nvSpPr>
        <dsp:cNvPr id="0" name=""/>
        <dsp:cNvSpPr/>
      </dsp:nvSpPr>
      <dsp:spPr>
        <a:xfrm>
          <a:off x="8957800" y="2336702"/>
          <a:ext cx="1928071" cy="766730"/>
        </a:xfrm>
        <a:prstGeom prst="roundRect">
          <a:avLst>
            <a:gd name="adj" fmla="val 10000"/>
          </a:avLst>
        </a:prstGeom>
        <a:solidFill>
          <a:schemeClr val="accent3">
            <a:hueOff val="1510592"/>
            <a:satOff val="0"/>
            <a:lumOff val="-20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Successful IPO</a:t>
          </a:r>
        </a:p>
      </dsp:txBody>
      <dsp:txXfrm>
        <a:off x="8980257" y="2359159"/>
        <a:ext cx="1883157" cy="72181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85BB84-0243-4AB6-861F-0B01FC18F774}" type="datetimeFigureOut">
              <a:rPr lang="en-US" smtClean="0"/>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F1E95-1701-4A1A-8DFD-13F8E1935160}" type="slidenum">
              <a:rPr lang="en-US" smtClean="0"/>
              <a:t>‹#›</a:t>
            </a:fld>
            <a:endParaRPr lang="en-US"/>
          </a:p>
        </p:txBody>
      </p:sp>
    </p:spTree>
    <p:extLst>
      <p:ext uri="{BB962C8B-B14F-4D97-AF65-F5344CB8AC3E}">
        <p14:creationId xmlns:p14="http://schemas.microsoft.com/office/powerpoint/2010/main" val="253046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uo.com/prici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AF1E95-1701-4A1A-8DFD-13F8E1935160}" type="slidenum">
              <a:rPr lang="en-US" smtClean="0"/>
              <a:t>5</a:t>
            </a:fld>
            <a:endParaRPr lang="en-US"/>
          </a:p>
        </p:txBody>
      </p:sp>
    </p:spTree>
    <p:extLst>
      <p:ext uri="{BB962C8B-B14F-4D97-AF65-F5344CB8AC3E}">
        <p14:creationId xmlns:p14="http://schemas.microsoft.com/office/powerpoint/2010/main" val="112952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AF1E95-1701-4A1A-8DFD-13F8E1935160}" type="slidenum">
              <a:rPr lang="en-US" smtClean="0"/>
              <a:t>6</a:t>
            </a:fld>
            <a:endParaRPr lang="en-US"/>
          </a:p>
        </p:txBody>
      </p:sp>
    </p:spTree>
    <p:extLst>
      <p:ext uri="{BB962C8B-B14F-4D97-AF65-F5344CB8AC3E}">
        <p14:creationId xmlns:p14="http://schemas.microsoft.com/office/powerpoint/2010/main" val="415233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webcache.googleusercontent.com</a:t>
            </a:r>
            <a:r>
              <a:rPr lang="en-US"/>
              <a:t>/</a:t>
            </a:r>
            <a:r>
              <a:rPr lang="en-US" err="1"/>
              <a:t>search?q</a:t>
            </a:r>
            <a:r>
              <a:rPr lang="en-US"/>
              <a:t>=cache:_</a:t>
            </a:r>
            <a:r>
              <a:rPr lang="en-US" err="1"/>
              <a:t>EAeftIgVMIJ:https</a:t>
            </a:r>
            <a:r>
              <a:rPr lang="en-US"/>
              <a:t>://</a:t>
            </a:r>
            <a:r>
              <a:rPr lang="en-US" err="1"/>
              <a:t>www.securitymetrics.com</a:t>
            </a:r>
            <a:r>
              <a:rPr lang="en-US"/>
              <a:t>/blog/what-</a:t>
            </a:r>
            <a:r>
              <a:rPr lang="en-US" err="1"/>
              <a:t>hipaa</a:t>
            </a:r>
            <a:r>
              <a:rPr lang="en-US"/>
              <a:t>-compliance-and-how-long-will-it-take+&amp;cd=11&amp;hl=</a:t>
            </a:r>
            <a:r>
              <a:rPr lang="en-US" err="1"/>
              <a:t>en&amp;ct</a:t>
            </a:r>
            <a:r>
              <a:rPr lang="en-US"/>
              <a:t>=</a:t>
            </a:r>
            <a:r>
              <a:rPr lang="en-US" err="1"/>
              <a:t>clnk&amp;gl</a:t>
            </a:r>
            <a:r>
              <a:rPr lang="en-US"/>
              <a:t>=us : “</a:t>
            </a:r>
            <a:r>
              <a:rPr lang="en-US" sz="1200" b="0" i="0" kern="1200">
                <a:solidFill>
                  <a:schemeClr val="tx1"/>
                </a:solidFill>
                <a:effectLst/>
                <a:latin typeface="+mn-lt"/>
                <a:ea typeface="+mn-ea"/>
                <a:cs typeface="+mn-cs"/>
              </a:rPr>
              <a:t>Medium-sized organizations are difficult to estimate, because they vary so much in size. But generally, from beginning to end, HIPAA will likely take you 1-2 years.”</a:t>
            </a:r>
            <a:endParaRPr lang="en-US"/>
          </a:p>
        </p:txBody>
      </p:sp>
      <p:sp>
        <p:nvSpPr>
          <p:cNvPr id="4" name="Slide Number Placeholder 3"/>
          <p:cNvSpPr>
            <a:spLocks noGrp="1"/>
          </p:cNvSpPr>
          <p:nvPr>
            <p:ph type="sldNum" sz="quarter" idx="5"/>
          </p:nvPr>
        </p:nvSpPr>
        <p:spPr/>
        <p:txBody>
          <a:bodyPr/>
          <a:lstStyle/>
          <a:p>
            <a:fld id="{2CAF1E95-1701-4A1A-8DFD-13F8E1935160}" type="slidenum">
              <a:rPr lang="en-US" smtClean="0"/>
              <a:t>11</a:t>
            </a:fld>
            <a:endParaRPr lang="en-US"/>
          </a:p>
        </p:txBody>
      </p:sp>
    </p:spTree>
    <p:extLst>
      <p:ext uri="{BB962C8B-B14F-4D97-AF65-F5344CB8AC3E}">
        <p14:creationId xmlns:p14="http://schemas.microsoft.com/office/powerpoint/2010/main" val="4244153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https://duo.com/pricing</a:t>
            </a:r>
            <a:endParaRPr lang="en-US"/>
          </a:p>
          <a:p>
            <a:endParaRPr lang="en-US"/>
          </a:p>
          <a:p>
            <a:r>
              <a:rPr lang="en-US"/>
              <a:t>https://www.biz4solutions.com/blog/hipaa-compliant-app-development-cost-2019/</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2CAF1E95-1701-4A1A-8DFD-13F8E1935160}" type="slidenum">
              <a:rPr lang="en-US" smtClean="0"/>
              <a:t>17</a:t>
            </a:fld>
            <a:endParaRPr lang="en-US"/>
          </a:p>
        </p:txBody>
      </p:sp>
    </p:spTree>
    <p:extLst>
      <p:ext uri="{BB962C8B-B14F-4D97-AF65-F5344CB8AC3E}">
        <p14:creationId xmlns:p14="http://schemas.microsoft.com/office/powerpoint/2010/main" val="2440470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0C0DCF9-CF13-4C84-BFE2-5D9A000C85EC}" type="datetime1">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59898B-63F4-4E1C-90CD-D17603B84F1D}" type="datetime1">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033E67-2FBA-48D8-88D4-C32F34FC4FDE}" type="datetime1">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1F8447-4CBC-4C50-B91E-8314468AF563}" type="datetime1">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C80E70-E342-4848-A07E-89CD0DADA080}" type="datetime1">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1A275A-2DA2-4CEB-97E9-F4106BD594AF}" type="datetime1">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BADA86-8FDA-4954-83DD-9313A196A1B2}" type="datetime1">
              <a:rPr lang="en-US" smtClean="0"/>
              <a:t>11/5/2020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09083D-1F5D-4520-BCD7-0AD20B358452}" type="datetime1">
              <a:rPr lang="en-US" smtClean="0"/>
              <a:t>11/5/2020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615D7-CC71-4F6F-9618-35750838CB1A}" type="datetime1">
              <a:rPr lang="en-US" smtClean="0"/>
              <a:t>11/5/2020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3C82BF-9D4E-460E-9A47-3BE038D7DA76}" type="datetime1">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98FD13-05AB-4B0E-AA2F-6CD4722F5B89}" type="datetime1">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E1F58-5507-48B6-9E4B-569F56BEB11A}" type="datetime1">
              <a:rPr lang="en-US" smtClean="0"/>
              <a:t>11/5/2020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4.xml"/><Relationship Id="rId7"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2.xml"/><Relationship Id="rId4" Type="http://schemas.openxmlformats.org/officeDocument/2006/relationships/slide" Target="slide11.xml"/><Relationship Id="rId9" Type="http://schemas.openxmlformats.org/officeDocument/2006/relationships/slide" Target="slide19.xml"/></Relationships>
</file>

<file path=ppt/slides/_rels/slide11.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10" Type="http://schemas.openxmlformats.org/officeDocument/2006/relationships/slide" Target="slide19.xml"/><Relationship Id="rId4" Type="http://schemas.openxmlformats.org/officeDocument/2006/relationships/slide" Target="slide4.xml"/><Relationship Id="rId9" Type="http://schemas.openxmlformats.org/officeDocument/2006/relationships/slide" Target="slide18.xml"/></Relationships>
</file>

<file path=ppt/slides/_rels/slide1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18.xml"/><Relationship Id="rId3" Type="http://schemas.openxmlformats.org/officeDocument/2006/relationships/diagramLayout" Target="../diagrams/layout6.xml"/><Relationship Id="rId7" Type="http://schemas.openxmlformats.org/officeDocument/2006/relationships/slide" Target="slide3.xml"/><Relationship Id="rId12" Type="http://schemas.openxmlformats.org/officeDocument/2006/relationships/slide" Target="slide1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slide" Target="slide15.xml"/><Relationship Id="rId5" Type="http://schemas.openxmlformats.org/officeDocument/2006/relationships/diagramColors" Target="../diagrams/colors6.xml"/><Relationship Id="rId10" Type="http://schemas.openxmlformats.org/officeDocument/2006/relationships/slide" Target="slide12.xml"/><Relationship Id="rId4" Type="http://schemas.openxmlformats.org/officeDocument/2006/relationships/diagramQuickStyle" Target="../diagrams/quickStyle6.xml"/><Relationship Id="rId9" Type="http://schemas.openxmlformats.org/officeDocument/2006/relationships/slide" Target="slide11.xml"/><Relationship Id="rId14" Type="http://schemas.openxmlformats.org/officeDocument/2006/relationships/slide" Target="slide19.xml"/></Relationships>
</file>

<file path=ppt/slides/_rels/slide1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4.xml"/><Relationship Id="rId7"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2.xml"/><Relationship Id="rId4" Type="http://schemas.openxmlformats.org/officeDocument/2006/relationships/slide" Target="slide11.xml"/><Relationship Id="rId9" Type="http://schemas.openxmlformats.org/officeDocument/2006/relationships/slide" Target="slide19.xml"/></Relationships>
</file>

<file path=ppt/slides/_rels/slide1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18.xml"/><Relationship Id="rId3" Type="http://schemas.openxmlformats.org/officeDocument/2006/relationships/diagramLayout" Target="../diagrams/layout7.xml"/><Relationship Id="rId7" Type="http://schemas.openxmlformats.org/officeDocument/2006/relationships/slide" Target="slide3.xml"/><Relationship Id="rId12" Type="http://schemas.openxmlformats.org/officeDocument/2006/relationships/slide" Target="slide1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slide" Target="slide15.xml"/><Relationship Id="rId5" Type="http://schemas.openxmlformats.org/officeDocument/2006/relationships/diagramColors" Target="../diagrams/colors7.xml"/><Relationship Id="rId10" Type="http://schemas.openxmlformats.org/officeDocument/2006/relationships/slide" Target="slide12.xml"/><Relationship Id="rId4" Type="http://schemas.openxmlformats.org/officeDocument/2006/relationships/diagramQuickStyle" Target="../diagrams/quickStyle7.xml"/><Relationship Id="rId9" Type="http://schemas.openxmlformats.org/officeDocument/2006/relationships/slide" Target="slide11.xml"/><Relationship Id="rId14" Type="http://schemas.openxmlformats.org/officeDocument/2006/relationships/slide" Target="slide19.xml"/></Relationships>
</file>

<file path=ppt/slides/_rels/slide15.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10" Type="http://schemas.openxmlformats.org/officeDocument/2006/relationships/slide" Target="slide19.xml"/><Relationship Id="rId4" Type="http://schemas.openxmlformats.org/officeDocument/2006/relationships/slide" Target="slide4.xml"/><Relationship Id="rId9" Type="http://schemas.openxmlformats.org/officeDocument/2006/relationships/slide" Target="slide18.xml"/></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5.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10" Type="http://schemas.openxmlformats.org/officeDocument/2006/relationships/slide" Target="slide19.xml"/><Relationship Id="rId4" Type="http://schemas.openxmlformats.org/officeDocument/2006/relationships/slide" Target="slide4.xml"/><Relationship Id="rId9"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17.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slide" Target="slide1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slide" Target="slide12.xml"/><Relationship Id="rId5" Type="http://schemas.openxmlformats.org/officeDocument/2006/relationships/diagramQuickStyle" Target="../diagrams/quickStyle8.xml"/><Relationship Id="rId15" Type="http://schemas.openxmlformats.org/officeDocument/2006/relationships/slide" Target="slide19.xml"/><Relationship Id="rId10" Type="http://schemas.openxmlformats.org/officeDocument/2006/relationships/slide" Target="slide11.xml"/><Relationship Id="rId4" Type="http://schemas.openxmlformats.org/officeDocument/2006/relationships/diagramLayout" Target="../diagrams/layout8.xml"/><Relationship Id="rId9" Type="http://schemas.openxmlformats.org/officeDocument/2006/relationships/slide" Target="slide4.xml"/><Relationship Id="rId14" Type="http://schemas.openxmlformats.org/officeDocument/2006/relationships/slide" Target="slide18.xml"/></Relationships>
</file>

<file path=ppt/slides/_rels/slide18.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5.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10" Type="http://schemas.openxmlformats.org/officeDocument/2006/relationships/slide" Target="slide19.xml"/><Relationship Id="rId4" Type="http://schemas.openxmlformats.org/officeDocument/2006/relationships/slide" Target="slide4.xml"/><Relationship Id="rId9" Type="http://schemas.openxmlformats.org/officeDocument/2006/relationships/slide" Target="slide18.xml"/></Relationships>
</file>

<file path=ppt/slides/_rels/slide19.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diagramColors" Target="../diagrams/colors9.xml"/><Relationship Id="rId18" Type="http://schemas.openxmlformats.org/officeDocument/2006/relationships/diagramColors" Target="../diagrams/colors10.xml"/><Relationship Id="rId3" Type="http://schemas.openxmlformats.org/officeDocument/2006/relationships/slide" Target="slide4.xml"/><Relationship Id="rId21" Type="http://schemas.openxmlformats.org/officeDocument/2006/relationships/image" Target="../media/image23.svg"/><Relationship Id="rId7" Type="http://schemas.openxmlformats.org/officeDocument/2006/relationships/slide" Target="slide17.xml"/><Relationship Id="rId12" Type="http://schemas.openxmlformats.org/officeDocument/2006/relationships/diagramQuickStyle" Target="../diagrams/quickStyle9.xml"/><Relationship Id="rId17" Type="http://schemas.openxmlformats.org/officeDocument/2006/relationships/diagramQuickStyle" Target="../diagrams/quickStyle10.xml"/><Relationship Id="rId2" Type="http://schemas.openxmlformats.org/officeDocument/2006/relationships/slide" Target="slide3.xml"/><Relationship Id="rId16" Type="http://schemas.openxmlformats.org/officeDocument/2006/relationships/diagramLayout" Target="../diagrams/layout10.xml"/><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diagramLayout" Target="../diagrams/layout9.xml"/><Relationship Id="rId5" Type="http://schemas.openxmlformats.org/officeDocument/2006/relationships/slide" Target="slide12.xml"/><Relationship Id="rId15" Type="http://schemas.openxmlformats.org/officeDocument/2006/relationships/diagramData" Target="../diagrams/data10.xml"/><Relationship Id="rId23" Type="http://schemas.openxmlformats.org/officeDocument/2006/relationships/image" Target="../media/image25.svg"/><Relationship Id="rId10" Type="http://schemas.openxmlformats.org/officeDocument/2006/relationships/diagramData" Target="../diagrams/data9.xml"/><Relationship Id="rId19" Type="http://schemas.microsoft.com/office/2007/relationships/diagramDrawing" Target="../diagrams/drawing10.xml"/><Relationship Id="rId4" Type="http://schemas.openxmlformats.org/officeDocument/2006/relationships/slide" Target="slide11.xml"/><Relationship Id="rId9" Type="http://schemas.openxmlformats.org/officeDocument/2006/relationships/slide" Target="slide19.xml"/><Relationship Id="rId14" Type="http://schemas.microsoft.com/office/2007/relationships/diagramDrawing" Target="../diagrams/drawing9.xml"/><Relationship Id="rId22"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7.xml"/><Relationship Id="rId5" Type="http://schemas.openxmlformats.org/officeDocument/2006/relationships/slide" Target="slide7.xml"/><Relationship Id="rId10" Type="http://schemas.openxmlformats.org/officeDocument/2006/relationships/slide" Target="slide16.xml"/><Relationship Id="rId4" Type="http://schemas.openxmlformats.org/officeDocument/2006/relationships/slide" Target="slide5.xml"/><Relationship Id="rId9" Type="http://schemas.openxmlformats.org/officeDocument/2006/relationships/slide" Target="slide15.xml"/></Relationships>
</file>

<file path=ppt/slides/_rels/slide2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6.xml"/><Relationship Id="rId18" Type="http://schemas.openxmlformats.org/officeDocument/2006/relationships/slide" Target="slide41.xml"/><Relationship Id="rId3" Type="http://schemas.openxmlformats.org/officeDocument/2006/relationships/slide" Target="slide22.xml"/><Relationship Id="rId7" Type="http://schemas.openxmlformats.org/officeDocument/2006/relationships/slide" Target="slide28.xml"/><Relationship Id="rId12" Type="http://schemas.openxmlformats.org/officeDocument/2006/relationships/slide" Target="slide35.xml"/><Relationship Id="rId17" Type="http://schemas.openxmlformats.org/officeDocument/2006/relationships/slide" Target="slide40.xml"/><Relationship Id="rId2" Type="http://schemas.openxmlformats.org/officeDocument/2006/relationships/slide" Target="slide21.xml"/><Relationship Id="rId16" Type="http://schemas.openxmlformats.org/officeDocument/2006/relationships/slide" Target="slide39.xml"/><Relationship Id="rId1" Type="http://schemas.openxmlformats.org/officeDocument/2006/relationships/slideLayout" Target="../slideLayouts/slideLayout4.xml"/><Relationship Id="rId6" Type="http://schemas.openxmlformats.org/officeDocument/2006/relationships/slide" Target="slide27.xml"/><Relationship Id="rId11" Type="http://schemas.openxmlformats.org/officeDocument/2006/relationships/slide" Target="slide34.xml"/><Relationship Id="rId5" Type="http://schemas.openxmlformats.org/officeDocument/2006/relationships/slide" Target="slide25.xml"/><Relationship Id="rId15" Type="http://schemas.openxmlformats.org/officeDocument/2006/relationships/slide" Target="slide38.xml"/><Relationship Id="rId10" Type="http://schemas.openxmlformats.org/officeDocument/2006/relationships/slide" Target="slide33.xml"/><Relationship Id="rId4" Type="http://schemas.openxmlformats.org/officeDocument/2006/relationships/slide" Target="slide23.xml"/><Relationship Id="rId9" Type="http://schemas.openxmlformats.org/officeDocument/2006/relationships/slide" Target="slide32.xml"/><Relationship Id="rId14" Type="http://schemas.openxmlformats.org/officeDocument/2006/relationships/slide" Target="slide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diagramColors" Target="../diagrams/colors1.xml"/><Relationship Id="rId3" Type="http://schemas.openxmlformats.org/officeDocument/2006/relationships/slide" Target="slide4.xml"/><Relationship Id="rId7" Type="http://schemas.openxmlformats.org/officeDocument/2006/relationships/slide" Target="slide17.xml"/><Relationship Id="rId12" Type="http://schemas.openxmlformats.org/officeDocument/2006/relationships/diagramQuickStyle" Target="../diagrams/quickStyle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diagramLayout" Target="../diagrams/layout1.xml"/><Relationship Id="rId5" Type="http://schemas.openxmlformats.org/officeDocument/2006/relationships/slide" Target="slide12.xml"/><Relationship Id="rId10" Type="http://schemas.openxmlformats.org/officeDocument/2006/relationships/diagramData" Target="../diagrams/data1.xml"/><Relationship Id="rId4" Type="http://schemas.openxmlformats.org/officeDocument/2006/relationships/slide" Target="slide11.xml"/><Relationship Id="rId9" Type="http://schemas.openxmlformats.org/officeDocument/2006/relationships/slide" Target="slide19.xml"/><Relationship Id="rId14"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18.xml"/><Relationship Id="rId3" Type="http://schemas.openxmlformats.org/officeDocument/2006/relationships/diagramLayout" Target="../diagrams/layout2.xml"/><Relationship Id="rId7" Type="http://schemas.openxmlformats.org/officeDocument/2006/relationships/slide" Target="slide3.xml"/><Relationship Id="rId12" Type="http://schemas.openxmlformats.org/officeDocument/2006/relationships/slide" Target="slide17.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slide" Target="slide15.xml"/><Relationship Id="rId5" Type="http://schemas.openxmlformats.org/officeDocument/2006/relationships/diagramColors" Target="../diagrams/colors2.xml"/><Relationship Id="rId10" Type="http://schemas.openxmlformats.org/officeDocument/2006/relationships/slide" Target="slide12.xml"/><Relationship Id="rId4" Type="http://schemas.openxmlformats.org/officeDocument/2006/relationships/diagramQuickStyle" Target="../diagrams/quickStyle2.xml"/><Relationship Id="rId9" Type="http://schemas.openxmlformats.org/officeDocument/2006/relationships/slide" Target="slide11.xml"/><Relationship Id="rId14" Type="http://schemas.openxmlformats.org/officeDocument/2006/relationships/slide" Target="slide19.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17.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slide" Target="slide12.xml"/><Relationship Id="rId5" Type="http://schemas.openxmlformats.org/officeDocument/2006/relationships/diagramQuickStyle" Target="../diagrams/quickStyle3.xml"/><Relationship Id="rId15" Type="http://schemas.openxmlformats.org/officeDocument/2006/relationships/slide" Target="slide19.xml"/><Relationship Id="rId10" Type="http://schemas.openxmlformats.org/officeDocument/2006/relationships/slide" Target="slide11.xml"/><Relationship Id="rId4" Type="http://schemas.openxmlformats.org/officeDocument/2006/relationships/diagramLayout" Target="../diagrams/layout3.xml"/><Relationship Id="rId9" Type="http://schemas.openxmlformats.org/officeDocument/2006/relationships/slide" Target="slide4.xml"/><Relationship Id="rId14" Type="http://schemas.openxmlformats.org/officeDocument/2006/relationships/slide" Target="slide18.xml"/></Relationships>
</file>

<file path=ppt/slides/_rels/slide6.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10" Type="http://schemas.openxmlformats.org/officeDocument/2006/relationships/slide" Target="slide19.xml"/><Relationship Id="rId4" Type="http://schemas.openxmlformats.org/officeDocument/2006/relationships/slide" Target="slide4.xml"/><Relationship Id="rId9" Type="http://schemas.openxmlformats.org/officeDocument/2006/relationships/slide" Target="slide18.xml"/></Relationships>
</file>

<file path=ppt/slides/_rels/slide7.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18.xml"/><Relationship Id="rId3" Type="http://schemas.openxmlformats.org/officeDocument/2006/relationships/diagramLayout" Target="../diagrams/layout4.xml"/><Relationship Id="rId7" Type="http://schemas.openxmlformats.org/officeDocument/2006/relationships/slide" Target="slide3.xml"/><Relationship Id="rId12" Type="http://schemas.openxmlformats.org/officeDocument/2006/relationships/slide" Target="slide17.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slide" Target="slide15.xml"/><Relationship Id="rId5" Type="http://schemas.openxmlformats.org/officeDocument/2006/relationships/diagramColors" Target="../diagrams/colors4.xml"/><Relationship Id="rId10" Type="http://schemas.openxmlformats.org/officeDocument/2006/relationships/slide" Target="slide12.xml"/><Relationship Id="rId4" Type="http://schemas.openxmlformats.org/officeDocument/2006/relationships/diagramQuickStyle" Target="../diagrams/quickStyle4.xml"/><Relationship Id="rId9" Type="http://schemas.openxmlformats.org/officeDocument/2006/relationships/slide" Target="slide11.xml"/><Relationship Id="rId14" Type="http://schemas.openxmlformats.org/officeDocument/2006/relationships/slide" Target="slide19.xml"/></Relationships>
</file>

<file path=ppt/slides/_rels/slide8.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4.xml"/><Relationship Id="rId7"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2.xml"/><Relationship Id="rId4" Type="http://schemas.openxmlformats.org/officeDocument/2006/relationships/slide" Target="slide11.xml"/><Relationship Id="rId9" Type="http://schemas.openxmlformats.org/officeDocument/2006/relationships/slide" Target="slide19.xml"/></Relationships>
</file>

<file path=ppt/slides/_rels/slide9.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18.xml"/><Relationship Id="rId3" Type="http://schemas.openxmlformats.org/officeDocument/2006/relationships/diagramLayout" Target="../diagrams/layout5.xml"/><Relationship Id="rId7" Type="http://schemas.openxmlformats.org/officeDocument/2006/relationships/slide" Target="slide3.xml"/><Relationship Id="rId12" Type="http://schemas.openxmlformats.org/officeDocument/2006/relationships/slide" Target="slide17.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slide" Target="slide15.xml"/><Relationship Id="rId5" Type="http://schemas.openxmlformats.org/officeDocument/2006/relationships/diagramColors" Target="../diagrams/colors5.xml"/><Relationship Id="rId10" Type="http://schemas.openxmlformats.org/officeDocument/2006/relationships/slide" Target="slide12.xml"/><Relationship Id="rId4" Type="http://schemas.openxmlformats.org/officeDocument/2006/relationships/diagramQuickStyle" Target="../diagrams/quickStyle5.xml"/><Relationship Id="rId9" Type="http://schemas.openxmlformats.org/officeDocument/2006/relationships/slide" Target="slide11.xml"/><Relationship Id="rId14" Type="http://schemas.openxmlformats.org/officeDocument/2006/relationships/slide" Target="slide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248587"/>
            <a:ext cx="9144000" cy="2387600"/>
          </a:xfrm>
        </p:spPr>
        <p:txBody>
          <a:bodyPr vert="horz" lIns="91440" tIns="45720" rIns="91440" bIns="45720" rtlCol="0" anchor="ctr">
            <a:normAutofit/>
          </a:bodyPr>
          <a:lstStyle/>
          <a:p>
            <a:r>
              <a:rPr lang="en-US" sz="6400">
                <a:cs typeface="Calibri Light"/>
              </a:rPr>
              <a:t>Happy Life Insurance</a:t>
            </a:r>
            <a:endParaRPr lang="en-US" sz="6400"/>
          </a:p>
        </p:txBody>
      </p:sp>
      <p:sp>
        <p:nvSpPr>
          <p:cNvPr id="3" name="Subtitle 2"/>
          <p:cNvSpPr>
            <a:spLocks noGrp="1"/>
          </p:cNvSpPr>
          <p:nvPr>
            <p:ph type="subTitle" idx="1"/>
          </p:nvPr>
        </p:nvSpPr>
        <p:spPr>
          <a:xfrm>
            <a:off x="1524000" y="3820338"/>
            <a:ext cx="9144000" cy="1563686"/>
          </a:xfrm>
        </p:spPr>
        <p:txBody>
          <a:bodyPr>
            <a:normAutofit/>
          </a:bodyPr>
          <a:lstStyle/>
          <a:p>
            <a:r>
              <a:rPr lang="en-US"/>
              <a:t>20/20 Vision</a:t>
            </a:r>
          </a:p>
          <a:p>
            <a:r>
              <a:rPr lang="en-US"/>
              <a:t>Elizabeth Culkin | Lindsey Hume | Chris Stanko | Omkar Tamhankar</a:t>
            </a:r>
          </a:p>
        </p:txBody>
      </p:sp>
      <p:cxnSp>
        <p:nvCxnSpPr>
          <p:cNvPr id="25"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2" name="Picture 61" descr="A person wearing a suit and tie&#10;&#10;Description automatically generated">
            <a:extLst>
              <a:ext uri="{FF2B5EF4-FFF2-40B4-BE49-F238E27FC236}">
                <a16:creationId xmlns:a16="http://schemas.microsoft.com/office/drawing/2014/main" id="{5F0D6DAA-39FD-498E-88EF-0B291675A7B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583241" y="4729943"/>
            <a:ext cx="914400" cy="914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5" name="Picture 64" descr="A person smiling for the camera&#10;&#10;Description automatically generated">
            <a:extLst>
              <a:ext uri="{FF2B5EF4-FFF2-40B4-BE49-F238E27FC236}">
                <a16:creationId xmlns:a16="http://schemas.microsoft.com/office/drawing/2014/main" id="{76BDE914-1818-481F-98B2-1A8109567738}"/>
              </a:ext>
            </a:extLst>
          </p:cNvPr>
          <p:cNvPicPr>
            <a:picLocks noChangeAspect="1"/>
          </p:cNvPicPr>
          <p:nvPr/>
        </p:nvPicPr>
        <p:blipFill rotWithShape="1">
          <a:blip r:embed="rId3">
            <a:extLst>
              <a:ext uri="{28A0092B-C50C-407E-A947-70E740481C1C}">
                <a14:useLocalDpi xmlns:a14="http://schemas.microsoft.com/office/drawing/2010/main" val="0"/>
              </a:ext>
            </a:extLst>
          </a:blip>
          <a:srcRect l="-1064" t="-514" r="1064" b="20548"/>
          <a:stretch/>
        </p:blipFill>
        <p:spPr>
          <a:xfrm>
            <a:off x="2471385" y="4729943"/>
            <a:ext cx="914400" cy="914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7" name="Picture 66" descr="A person smiling for the camera&#10;&#10;Description automatically generated">
            <a:extLst>
              <a:ext uri="{FF2B5EF4-FFF2-40B4-BE49-F238E27FC236}">
                <a16:creationId xmlns:a16="http://schemas.microsoft.com/office/drawing/2014/main" id="{C423BBA8-7D3D-4266-AC1B-EBABEABEB231}"/>
              </a:ext>
            </a:extLst>
          </p:cNvPr>
          <p:cNvPicPr>
            <a:picLocks noChangeAspect="1"/>
          </p:cNvPicPr>
          <p:nvPr/>
        </p:nvPicPr>
        <p:blipFill rotWithShape="1">
          <a:blip r:embed="rId4">
            <a:extLst>
              <a:ext uri="{28A0092B-C50C-407E-A947-70E740481C1C}">
                <a14:useLocalDpi xmlns:a14="http://schemas.microsoft.com/office/drawing/2010/main" val="0"/>
              </a:ext>
            </a:extLst>
          </a:blip>
          <a:srcRect l="-1064" t="6591" r="1064" b="11567"/>
          <a:stretch/>
        </p:blipFill>
        <p:spPr>
          <a:xfrm>
            <a:off x="4534731" y="4729943"/>
            <a:ext cx="914400" cy="914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person wearing a suit and tie smiling at the camera&#10;&#10;Description automatically generated">
            <a:extLst>
              <a:ext uri="{FF2B5EF4-FFF2-40B4-BE49-F238E27FC236}">
                <a16:creationId xmlns:a16="http://schemas.microsoft.com/office/drawing/2014/main" id="{E3FAADED-ED2A-4013-8736-2B2141566707}"/>
              </a:ext>
            </a:extLst>
          </p:cNvPr>
          <p:cNvPicPr>
            <a:picLocks noChangeAspect="1"/>
          </p:cNvPicPr>
          <p:nvPr/>
        </p:nvPicPr>
        <p:blipFill rotWithShape="1">
          <a:blip r:embed="rId5">
            <a:extLst>
              <a:ext uri="{28A0092B-C50C-407E-A947-70E740481C1C}">
                <a14:useLocalDpi xmlns:a14="http://schemas.microsoft.com/office/drawing/2010/main" val="0"/>
              </a:ext>
            </a:extLst>
          </a:blip>
          <a:srcRect l="7219" r="7219"/>
          <a:stretch/>
        </p:blipFill>
        <p:spPr>
          <a:xfrm>
            <a:off x="6558986" y="4719774"/>
            <a:ext cx="914400" cy="914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10</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rmAutofit/>
          </a:bodyPr>
          <a:lstStyle/>
          <a:p>
            <a:r>
              <a:rPr lang="en-US" sz="3200"/>
              <a:t>Operations Planning RACI Matrix</a:t>
            </a:r>
            <a:endParaRPr lang="en-US" sz="3200">
              <a:cs typeface="Calibri Light"/>
            </a:endParaRPr>
          </a:p>
        </p:txBody>
      </p:sp>
      <p:graphicFrame>
        <p:nvGraphicFramePr>
          <p:cNvPr id="14" name="Table 77">
            <a:extLst>
              <a:ext uri="{FF2B5EF4-FFF2-40B4-BE49-F238E27FC236}">
                <a16:creationId xmlns:a16="http://schemas.microsoft.com/office/drawing/2014/main" id="{8BF91C0D-4DF3-944C-B4CC-18371EF84419}"/>
              </a:ext>
            </a:extLst>
          </p:cNvPr>
          <p:cNvGraphicFramePr>
            <a:graphicFrameLocks/>
          </p:cNvGraphicFramePr>
          <p:nvPr>
            <p:extLst>
              <p:ext uri="{D42A27DB-BD31-4B8C-83A1-F6EECF244321}">
                <p14:modId xmlns:p14="http://schemas.microsoft.com/office/powerpoint/2010/main" val="3823897734"/>
              </p:ext>
            </p:extLst>
          </p:nvPr>
        </p:nvGraphicFramePr>
        <p:xfrm>
          <a:off x="651933" y="1447800"/>
          <a:ext cx="11024264" cy="4865671"/>
        </p:xfrm>
        <a:graphic>
          <a:graphicData uri="http://schemas.openxmlformats.org/drawingml/2006/table">
            <a:tbl>
              <a:tblPr firstRow="1" bandRow="1">
                <a:tableStyleId>{EB9631B5-78F2-41C9-869B-9F39066F8104}</a:tableStyleId>
              </a:tblPr>
              <a:tblGrid>
                <a:gridCol w="5719913">
                  <a:extLst>
                    <a:ext uri="{9D8B030D-6E8A-4147-A177-3AD203B41FA5}">
                      <a16:colId xmlns:a16="http://schemas.microsoft.com/office/drawing/2014/main" val="1181739195"/>
                    </a:ext>
                  </a:extLst>
                </a:gridCol>
                <a:gridCol w="1437123">
                  <a:extLst>
                    <a:ext uri="{9D8B030D-6E8A-4147-A177-3AD203B41FA5}">
                      <a16:colId xmlns:a16="http://schemas.microsoft.com/office/drawing/2014/main" val="1776356126"/>
                    </a:ext>
                  </a:extLst>
                </a:gridCol>
                <a:gridCol w="1177298">
                  <a:extLst>
                    <a:ext uri="{9D8B030D-6E8A-4147-A177-3AD203B41FA5}">
                      <a16:colId xmlns:a16="http://schemas.microsoft.com/office/drawing/2014/main" val="881196233"/>
                    </a:ext>
                  </a:extLst>
                </a:gridCol>
                <a:gridCol w="1177298">
                  <a:extLst>
                    <a:ext uri="{9D8B030D-6E8A-4147-A177-3AD203B41FA5}">
                      <a16:colId xmlns:a16="http://schemas.microsoft.com/office/drawing/2014/main" val="134622148"/>
                    </a:ext>
                  </a:extLst>
                </a:gridCol>
                <a:gridCol w="1512632">
                  <a:extLst>
                    <a:ext uri="{9D8B030D-6E8A-4147-A177-3AD203B41FA5}">
                      <a16:colId xmlns:a16="http://schemas.microsoft.com/office/drawing/2014/main" val="1046970678"/>
                    </a:ext>
                  </a:extLst>
                </a:gridCol>
              </a:tblGrid>
              <a:tr h="350564">
                <a:tc>
                  <a:txBody>
                    <a:bodyPr/>
                    <a:lstStyle/>
                    <a:p>
                      <a:pPr algn="ctr"/>
                      <a:r>
                        <a:rPr lang="en-US" sz="1000"/>
                        <a:t>Role/Responsibilities</a:t>
                      </a:r>
                    </a:p>
                  </a:txBody>
                  <a:tcPr anchor="ctr"/>
                </a:tc>
                <a:tc>
                  <a:txBody>
                    <a:bodyPr/>
                    <a:lstStyle/>
                    <a:p>
                      <a:pPr algn="ctr"/>
                      <a:r>
                        <a:rPr lang="en-US" sz="1000"/>
                        <a:t>VP of IT</a:t>
                      </a:r>
                    </a:p>
                  </a:txBody>
                  <a:tcPr anchor="ctr"/>
                </a:tc>
                <a:tc>
                  <a:txBody>
                    <a:bodyPr/>
                    <a:lstStyle/>
                    <a:p>
                      <a:pPr algn="ctr"/>
                      <a:r>
                        <a:rPr lang="en-US" sz="1000"/>
                        <a:t>Director of Compliance</a:t>
                      </a:r>
                    </a:p>
                  </a:txBody>
                  <a:tcPr anchor="ctr"/>
                </a:tc>
                <a:tc>
                  <a:txBody>
                    <a:bodyPr/>
                    <a:lstStyle/>
                    <a:p>
                      <a:pPr algn="ctr"/>
                      <a:r>
                        <a:rPr lang="en-US" sz="1000"/>
                        <a:t>IT Security Manager</a:t>
                      </a:r>
                    </a:p>
                  </a:txBody>
                  <a:tcPr anchor="ctr"/>
                </a:tc>
                <a:tc>
                  <a:txBody>
                    <a:bodyPr/>
                    <a:lstStyle/>
                    <a:p>
                      <a:pPr algn="ctr"/>
                      <a:r>
                        <a:rPr lang="en-US" sz="1000"/>
                        <a:t>20/20 HIPAA Expert</a:t>
                      </a:r>
                    </a:p>
                  </a:txBody>
                  <a:tcPr anchor="ctr"/>
                </a:tc>
                <a:extLst>
                  <a:ext uri="{0D108BD9-81ED-4DB2-BD59-A6C34878D82A}">
                    <a16:rowId xmlns:a16="http://schemas.microsoft.com/office/drawing/2014/main" val="2153137614"/>
                  </a:ext>
                </a:extLst>
              </a:tr>
              <a:tr h="332113">
                <a:tc>
                  <a:txBody>
                    <a:bodyPr/>
                    <a:lstStyle/>
                    <a:p>
                      <a:r>
                        <a:rPr lang="en-US" sz="900"/>
                        <a:t>Outline scope for contingency plan, facility access controls, device and media controls, and access controls</a:t>
                      </a:r>
                    </a:p>
                  </a:txBody>
                  <a:tcPr anchor="ctr"/>
                </a:tc>
                <a:tc>
                  <a:txBody>
                    <a:bodyPr/>
                    <a:lstStyle/>
                    <a:p>
                      <a:pPr algn="ctr"/>
                      <a:r>
                        <a:rPr lang="en-US" sz="900"/>
                        <a:t>A</a:t>
                      </a:r>
                    </a:p>
                  </a:txBody>
                  <a:tcPr anchor="ctr"/>
                </a:tc>
                <a:tc>
                  <a:txBody>
                    <a:bodyPr/>
                    <a:lstStyle/>
                    <a:p>
                      <a:pPr algn="ctr"/>
                      <a:r>
                        <a:rPr lang="en-US" sz="900"/>
                        <a:t>I</a:t>
                      </a:r>
                    </a:p>
                  </a:txBody>
                  <a:tcPr anchor="ctr"/>
                </a:tc>
                <a:tc>
                  <a:txBody>
                    <a:bodyPr/>
                    <a:lstStyle/>
                    <a:p>
                      <a:pPr algn="ctr"/>
                      <a:r>
                        <a:rPr lang="en-US" sz="900"/>
                        <a:t>C</a:t>
                      </a:r>
                    </a:p>
                  </a:txBody>
                  <a:tcPr anchor="ctr"/>
                </a:tc>
                <a:tc>
                  <a:txBody>
                    <a:bodyPr/>
                    <a:lstStyle/>
                    <a:p>
                      <a:pPr algn="ctr"/>
                      <a:r>
                        <a:rPr lang="en-US" sz="900"/>
                        <a:t>R</a:t>
                      </a:r>
                    </a:p>
                  </a:txBody>
                  <a:tcPr anchor="ctr"/>
                </a:tc>
                <a:extLst>
                  <a:ext uri="{0D108BD9-81ED-4DB2-BD59-A6C34878D82A}">
                    <a16:rowId xmlns:a16="http://schemas.microsoft.com/office/drawing/2014/main" val="971633237"/>
                  </a:ext>
                </a:extLst>
              </a:tr>
              <a:tr h="202958">
                <a:tc>
                  <a:txBody>
                    <a:bodyPr/>
                    <a:lstStyle/>
                    <a:p>
                      <a:r>
                        <a:rPr lang="en-US" sz="900"/>
                        <a:t>Develop project plan &amp; charter for BCM</a:t>
                      </a:r>
                    </a:p>
                  </a:txBody>
                  <a:tcPr anchor="ctr"/>
                </a:tc>
                <a:tc>
                  <a:txBody>
                    <a:bodyPr/>
                    <a:lstStyle/>
                    <a:p>
                      <a:pPr algn="ctr"/>
                      <a:r>
                        <a:rPr lang="en-US" sz="900"/>
                        <a:t>I</a:t>
                      </a:r>
                    </a:p>
                  </a:txBody>
                  <a:tcPr anchor="ctr"/>
                </a:tc>
                <a:tc>
                  <a:txBody>
                    <a:bodyPr/>
                    <a:lstStyle/>
                    <a:p>
                      <a:pPr algn="ctr"/>
                      <a:r>
                        <a:rPr lang="en-US" sz="900"/>
                        <a:t>A</a:t>
                      </a:r>
                    </a:p>
                  </a:txBody>
                  <a:tcPr anchor="ctr"/>
                </a:tc>
                <a:tc>
                  <a:txBody>
                    <a:bodyPr/>
                    <a:lstStyle/>
                    <a:p>
                      <a:pPr algn="ctr"/>
                      <a:r>
                        <a:rPr lang="en-US" sz="900"/>
                        <a:t>C</a:t>
                      </a:r>
                    </a:p>
                  </a:txBody>
                  <a:tcPr anchor="ctr"/>
                </a:tc>
                <a:tc>
                  <a:txBody>
                    <a:bodyPr/>
                    <a:lstStyle/>
                    <a:p>
                      <a:pPr algn="ctr"/>
                      <a:r>
                        <a:rPr lang="en-US" sz="900"/>
                        <a:t>R</a:t>
                      </a:r>
                    </a:p>
                  </a:txBody>
                  <a:tcPr anchor="ctr"/>
                </a:tc>
                <a:extLst>
                  <a:ext uri="{0D108BD9-81ED-4DB2-BD59-A6C34878D82A}">
                    <a16:rowId xmlns:a16="http://schemas.microsoft.com/office/drawing/2014/main" val="3360365341"/>
                  </a:ext>
                </a:extLst>
              </a:tr>
              <a:tr h="202958">
                <a:tc>
                  <a:txBody>
                    <a:bodyPr/>
                    <a:lstStyle/>
                    <a:p>
                      <a:r>
                        <a:rPr lang="en-US" sz="900"/>
                        <a:t>Compliance offers from each location will determine</a:t>
                      </a:r>
                    </a:p>
                  </a:txBody>
                  <a:tcPr anchor="ctr"/>
                </a:tc>
                <a:tc>
                  <a:txBody>
                    <a:bodyPr/>
                    <a:lstStyle/>
                    <a:p>
                      <a:pPr algn="ctr"/>
                      <a:r>
                        <a:rPr lang="en-US" sz="900"/>
                        <a:t>I</a:t>
                      </a:r>
                    </a:p>
                  </a:txBody>
                  <a:tcPr anchor="ctr"/>
                </a:tc>
                <a:tc>
                  <a:txBody>
                    <a:bodyPr/>
                    <a:lstStyle/>
                    <a:p>
                      <a:pPr algn="ctr"/>
                      <a:r>
                        <a:rPr lang="en-US" sz="900"/>
                        <a:t>A</a:t>
                      </a:r>
                    </a:p>
                  </a:txBody>
                  <a:tcPr anchor="ctr"/>
                </a:tc>
                <a:tc>
                  <a:txBody>
                    <a:bodyPr/>
                    <a:lstStyle/>
                    <a:p>
                      <a:pPr algn="ctr"/>
                      <a:r>
                        <a:rPr lang="en-US" sz="900"/>
                        <a:t>R</a:t>
                      </a:r>
                    </a:p>
                  </a:txBody>
                  <a:tcPr anchor="ctr"/>
                </a:tc>
                <a:tc>
                  <a:txBody>
                    <a:bodyPr/>
                    <a:lstStyle/>
                    <a:p>
                      <a:pPr algn="ctr"/>
                      <a:r>
                        <a:rPr lang="en-US" sz="900"/>
                        <a:t>C</a:t>
                      </a:r>
                    </a:p>
                  </a:txBody>
                  <a:tcPr anchor="ctr"/>
                </a:tc>
                <a:extLst>
                  <a:ext uri="{0D108BD9-81ED-4DB2-BD59-A6C34878D82A}">
                    <a16:rowId xmlns:a16="http://schemas.microsoft.com/office/drawing/2014/main" val="1706845823"/>
                  </a:ext>
                </a:extLst>
              </a:tr>
              <a:tr h="239859">
                <a:tc>
                  <a:txBody>
                    <a:bodyPr/>
                    <a:lstStyle/>
                    <a:p>
                      <a:r>
                        <a:rPr lang="en-US" sz="900"/>
                        <a:t>Identify resources necessary and available in order to maintain business continuity and EPHI security</a:t>
                      </a:r>
                    </a:p>
                  </a:txBody>
                  <a:tcPr anchor="ctr"/>
                </a:tc>
                <a:tc>
                  <a:txBody>
                    <a:bodyPr/>
                    <a:lstStyle/>
                    <a:p>
                      <a:pPr algn="ctr"/>
                      <a:r>
                        <a:rPr lang="en-US" sz="900"/>
                        <a:t>I</a:t>
                      </a:r>
                    </a:p>
                  </a:txBody>
                  <a:tcPr anchor="ctr"/>
                </a:tc>
                <a:tc>
                  <a:txBody>
                    <a:bodyPr/>
                    <a:lstStyle/>
                    <a:p>
                      <a:pPr algn="ctr"/>
                      <a:r>
                        <a:rPr lang="en-US" sz="900"/>
                        <a:t>R</a:t>
                      </a:r>
                    </a:p>
                  </a:txBody>
                  <a:tcPr anchor="ctr"/>
                </a:tc>
                <a:tc>
                  <a:txBody>
                    <a:bodyPr/>
                    <a:lstStyle/>
                    <a:p>
                      <a:pPr algn="ctr"/>
                      <a:r>
                        <a:rPr lang="en-US" sz="900"/>
                        <a:t>A</a:t>
                      </a:r>
                    </a:p>
                  </a:txBody>
                  <a:tcPr anchor="ctr"/>
                </a:tc>
                <a:tc>
                  <a:txBody>
                    <a:bodyPr/>
                    <a:lstStyle/>
                    <a:p>
                      <a:pPr algn="ctr"/>
                      <a:r>
                        <a:rPr lang="en-US" sz="900"/>
                        <a:t>C</a:t>
                      </a:r>
                    </a:p>
                  </a:txBody>
                  <a:tcPr anchor="ctr"/>
                </a:tc>
                <a:extLst>
                  <a:ext uri="{0D108BD9-81ED-4DB2-BD59-A6C34878D82A}">
                    <a16:rowId xmlns:a16="http://schemas.microsoft.com/office/drawing/2014/main" val="3462538464"/>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Risk Based Prioritization</a:t>
                      </a:r>
                    </a:p>
                  </a:txBody>
                  <a:tcPr anchor="ctr"/>
                </a:tc>
                <a:tc>
                  <a:txBody>
                    <a:bodyPr/>
                    <a:lstStyle/>
                    <a:p>
                      <a:pPr algn="ctr"/>
                      <a:r>
                        <a:rPr lang="en-US" sz="900"/>
                        <a:t>A</a:t>
                      </a:r>
                    </a:p>
                  </a:txBody>
                  <a:tcPr anchor="ctr"/>
                </a:tc>
                <a:tc>
                  <a:txBody>
                    <a:bodyPr/>
                    <a:lstStyle/>
                    <a:p>
                      <a:pPr algn="ctr"/>
                      <a:r>
                        <a:rPr lang="en-US" sz="900"/>
                        <a:t>R</a:t>
                      </a:r>
                    </a:p>
                  </a:txBody>
                  <a:tcPr anchor="ctr"/>
                </a:tc>
                <a:tc>
                  <a:txBody>
                    <a:bodyPr/>
                    <a:lstStyle/>
                    <a:p>
                      <a:pPr algn="ctr"/>
                      <a:r>
                        <a:rPr lang="en-US" sz="900"/>
                        <a:t>C</a:t>
                      </a:r>
                    </a:p>
                  </a:txBody>
                  <a:tcPr anchor="ctr"/>
                </a:tc>
                <a:tc>
                  <a:txBody>
                    <a:bodyPr/>
                    <a:lstStyle/>
                    <a:p>
                      <a:pPr algn="ctr"/>
                      <a:r>
                        <a:rPr lang="en-US" sz="900"/>
                        <a:t>I</a:t>
                      </a:r>
                    </a:p>
                  </a:txBody>
                  <a:tcPr anchor="ctr"/>
                </a:tc>
                <a:extLst>
                  <a:ext uri="{0D108BD9-81ED-4DB2-BD59-A6C34878D82A}">
                    <a16:rowId xmlns:a16="http://schemas.microsoft.com/office/drawing/2014/main" val="3701262072"/>
                  </a:ext>
                </a:extLst>
              </a:tr>
              <a:tr h="202958">
                <a:tc>
                  <a:txBody>
                    <a:bodyPr/>
                    <a:lstStyle/>
                    <a:p>
                      <a:r>
                        <a:rPr lang="en-US" sz="900"/>
                        <a:t>Business Process Identification &amp; Initial Prioritization</a:t>
                      </a:r>
                    </a:p>
                  </a:txBody>
                  <a:tcPr anchor="ctr"/>
                </a:tc>
                <a:tc>
                  <a:txBody>
                    <a:bodyPr/>
                    <a:lstStyle/>
                    <a:p>
                      <a:pPr algn="ctr"/>
                      <a:r>
                        <a:rPr lang="en-US" sz="900"/>
                        <a:t>R</a:t>
                      </a:r>
                    </a:p>
                  </a:txBody>
                  <a:tcPr anchor="ctr"/>
                </a:tc>
                <a:tc>
                  <a:txBody>
                    <a:bodyPr/>
                    <a:lstStyle/>
                    <a:p>
                      <a:pPr algn="ctr"/>
                      <a:r>
                        <a:rPr lang="en-US" sz="900"/>
                        <a:t>A</a:t>
                      </a:r>
                    </a:p>
                  </a:txBody>
                  <a:tcPr anchor="ctr"/>
                </a:tc>
                <a:tc>
                  <a:txBody>
                    <a:bodyPr/>
                    <a:lstStyle/>
                    <a:p>
                      <a:pPr algn="ctr"/>
                      <a:r>
                        <a:rPr lang="en-US" sz="900"/>
                        <a:t>I</a:t>
                      </a:r>
                    </a:p>
                  </a:txBody>
                  <a:tcPr anchor="ctr"/>
                </a:tc>
                <a:tc>
                  <a:txBody>
                    <a:bodyPr/>
                    <a:lstStyle/>
                    <a:p>
                      <a:pPr algn="ctr"/>
                      <a:r>
                        <a:rPr lang="en-US" sz="900"/>
                        <a:t>C</a:t>
                      </a:r>
                    </a:p>
                  </a:txBody>
                  <a:tcPr anchor="ctr"/>
                </a:tc>
                <a:extLst>
                  <a:ext uri="{0D108BD9-81ED-4DB2-BD59-A6C34878D82A}">
                    <a16:rowId xmlns:a16="http://schemas.microsoft.com/office/drawing/2014/main" val="1438748580"/>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Business Impact Analysis</a:t>
                      </a:r>
                    </a:p>
                  </a:txBody>
                  <a:tcPr anchor="ctr"/>
                </a:tc>
                <a:tc>
                  <a:txBody>
                    <a:bodyPr/>
                    <a:lstStyle/>
                    <a:p>
                      <a:pPr algn="ctr"/>
                      <a:r>
                        <a:rPr lang="en-US" sz="900"/>
                        <a:t>A</a:t>
                      </a:r>
                    </a:p>
                  </a:txBody>
                  <a:tcPr anchor="ctr"/>
                </a:tc>
                <a:tc>
                  <a:txBody>
                    <a:bodyPr/>
                    <a:lstStyle/>
                    <a:p>
                      <a:pPr algn="ctr"/>
                      <a:r>
                        <a:rPr lang="en-US" sz="900"/>
                        <a:t>I</a:t>
                      </a:r>
                    </a:p>
                  </a:txBody>
                  <a:tcPr anchor="ctr"/>
                </a:tc>
                <a:tc>
                  <a:txBody>
                    <a:bodyPr/>
                    <a:lstStyle/>
                    <a:p>
                      <a:pPr algn="ctr"/>
                      <a:r>
                        <a:rPr lang="en-US" sz="900"/>
                        <a:t>C</a:t>
                      </a:r>
                    </a:p>
                  </a:txBody>
                  <a:tcPr anchor="ctr"/>
                </a:tc>
                <a:tc>
                  <a:txBody>
                    <a:bodyPr/>
                    <a:lstStyle/>
                    <a:p>
                      <a:pPr algn="ctr"/>
                      <a:r>
                        <a:rPr lang="en-US" sz="900"/>
                        <a:t>R</a:t>
                      </a:r>
                    </a:p>
                  </a:txBody>
                  <a:tcPr anchor="ctr"/>
                </a:tc>
                <a:extLst>
                  <a:ext uri="{0D108BD9-81ED-4DB2-BD59-A6C34878D82A}">
                    <a16:rowId xmlns:a16="http://schemas.microsoft.com/office/drawing/2014/main" val="813715243"/>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Dependency Analysis</a:t>
                      </a:r>
                    </a:p>
                  </a:txBody>
                  <a:tcPr anchor="ctr"/>
                </a:tc>
                <a:tc>
                  <a:txBody>
                    <a:bodyPr/>
                    <a:lstStyle/>
                    <a:p>
                      <a:pPr algn="ctr"/>
                      <a:r>
                        <a:rPr lang="en-US" sz="900"/>
                        <a:t>A</a:t>
                      </a:r>
                    </a:p>
                  </a:txBody>
                  <a:tcPr anchor="ctr"/>
                </a:tc>
                <a:tc>
                  <a:txBody>
                    <a:bodyPr/>
                    <a:lstStyle/>
                    <a:p>
                      <a:pPr algn="ctr"/>
                      <a:r>
                        <a:rPr lang="en-US" sz="900"/>
                        <a:t>I</a:t>
                      </a:r>
                    </a:p>
                  </a:txBody>
                  <a:tcPr anchor="ctr"/>
                </a:tc>
                <a:tc>
                  <a:txBody>
                    <a:bodyPr/>
                    <a:lstStyle/>
                    <a:p>
                      <a:pPr algn="ctr"/>
                      <a:r>
                        <a:rPr lang="en-US" sz="900"/>
                        <a:t>C</a:t>
                      </a:r>
                    </a:p>
                  </a:txBody>
                  <a:tcPr anchor="ctr"/>
                </a:tc>
                <a:tc>
                  <a:txBody>
                    <a:bodyPr/>
                    <a:lstStyle/>
                    <a:p>
                      <a:pPr algn="ctr"/>
                      <a:r>
                        <a:rPr lang="en-US" sz="900"/>
                        <a:t>R</a:t>
                      </a:r>
                    </a:p>
                  </a:txBody>
                  <a:tcPr anchor="ctr"/>
                </a:tc>
                <a:extLst>
                  <a:ext uri="{0D108BD9-81ED-4DB2-BD59-A6C34878D82A}">
                    <a16:rowId xmlns:a16="http://schemas.microsoft.com/office/drawing/2014/main" val="2146132441"/>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Recovery Gap Analysis</a:t>
                      </a:r>
                    </a:p>
                  </a:txBody>
                  <a:tcPr anchor="ctr"/>
                </a:tc>
                <a:tc>
                  <a:txBody>
                    <a:bodyPr/>
                    <a:lstStyle/>
                    <a:p>
                      <a:pPr algn="ctr"/>
                      <a:r>
                        <a:rPr lang="en-US" sz="900"/>
                        <a:t>A</a:t>
                      </a:r>
                    </a:p>
                  </a:txBody>
                  <a:tcPr anchor="ctr"/>
                </a:tc>
                <a:tc>
                  <a:txBody>
                    <a:bodyPr/>
                    <a:lstStyle/>
                    <a:p>
                      <a:pPr algn="ctr"/>
                      <a:r>
                        <a:rPr lang="en-US" sz="900"/>
                        <a:t>I</a:t>
                      </a:r>
                    </a:p>
                  </a:txBody>
                  <a:tcPr anchor="ctr"/>
                </a:tc>
                <a:tc>
                  <a:txBody>
                    <a:bodyPr/>
                    <a:lstStyle/>
                    <a:p>
                      <a:pPr algn="ctr"/>
                      <a:r>
                        <a:rPr lang="en-US" sz="900"/>
                        <a:t>C</a:t>
                      </a:r>
                    </a:p>
                  </a:txBody>
                  <a:tcPr anchor="ctr"/>
                </a:tc>
                <a:tc>
                  <a:txBody>
                    <a:bodyPr/>
                    <a:lstStyle/>
                    <a:p>
                      <a:pPr algn="ctr"/>
                      <a:r>
                        <a:rPr lang="en-US" sz="900"/>
                        <a:t>R</a:t>
                      </a:r>
                    </a:p>
                  </a:txBody>
                  <a:tcPr anchor="ctr"/>
                </a:tc>
                <a:extLst>
                  <a:ext uri="{0D108BD9-81ED-4DB2-BD59-A6C34878D82A}">
                    <a16:rowId xmlns:a16="http://schemas.microsoft.com/office/drawing/2014/main" val="1485231097"/>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Site Risk Assessment</a:t>
                      </a:r>
                    </a:p>
                  </a:txBody>
                  <a:tcPr anchor="ctr"/>
                </a:tc>
                <a:tc>
                  <a:txBody>
                    <a:bodyPr/>
                    <a:lstStyle/>
                    <a:p>
                      <a:pPr algn="ctr"/>
                      <a:r>
                        <a:rPr lang="en-US" sz="900"/>
                        <a:t>A</a:t>
                      </a:r>
                    </a:p>
                  </a:txBody>
                  <a:tcPr anchor="ctr"/>
                </a:tc>
                <a:tc>
                  <a:txBody>
                    <a:bodyPr/>
                    <a:lstStyle/>
                    <a:p>
                      <a:pPr algn="ctr"/>
                      <a:r>
                        <a:rPr lang="en-US" sz="900"/>
                        <a:t>I</a:t>
                      </a:r>
                    </a:p>
                  </a:txBody>
                  <a:tcPr anchor="ctr"/>
                </a:tc>
                <a:tc>
                  <a:txBody>
                    <a:bodyPr/>
                    <a:lstStyle/>
                    <a:p>
                      <a:pPr algn="ctr"/>
                      <a:r>
                        <a:rPr lang="en-US" sz="900"/>
                        <a:t>C</a:t>
                      </a:r>
                    </a:p>
                  </a:txBody>
                  <a:tcPr anchor="ctr"/>
                </a:tc>
                <a:tc>
                  <a:txBody>
                    <a:bodyPr/>
                    <a:lstStyle/>
                    <a:p>
                      <a:pPr algn="ctr"/>
                      <a:r>
                        <a:rPr lang="en-US" sz="900"/>
                        <a:t>R</a:t>
                      </a:r>
                    </a:p>
                  </a:txBody>
                  <a:tcPr anchor="ctr"/>
                </a:tc>
                <a:extLst>
                  <a:ext uri="{0D108BD9-81ED-4DB2-BD59-A6C34878D82A}">
                    <a16:rowId xmlns:a16="http://schemas.microsoft.com/office/drawing/2014/main" val="1213345352"/>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Design strategy to recover exact copies of EPHI after a breach or data loss</a:t>
                      </a:r>
                    </a:p>
                  </a:txBody>
                  <a:tcPr anchor="ctr"/>
                </a:tc>
                <a:tc>
                  <a:txBody>
                    <a:bodyPr/>
                    <a:lstStyle/>
                    <a:p>
                      <a:pPr algn="ctr"/>
                      <a:r>
                        <a:rPr lang="en-US" sz="900"/>
                        <a:t>I</a:t>
                      </a:r>
                    </a:p>
                  </a:txBody>
                  <a:tcPr anchor="ctr"/>
                </a:tc>
                <a:tc>
                  <a:txBody>
                    <a:bodyPr/>
                    <a:lstStyle/>
                    <a:p>
                      <a:pPr algn="ctr"/>
                      <a:r>
                        <a:rPr lang="en-US" sz="900"/>
                        <a:t>A</a:t>
                      </a:r>
                    </a:p>
                  </a:txBody>
                  <a:tcPr anchor="ctr"/>
                </a:tc>
                <a:tc>
                  <a:txBody>
                    <a:bodyPr/>
                    <a:lstStyle/>
                    <a:p>
                      <a:pPr algn="ctr"/>
                      <a:r>
                        <a:rPr lang="en-US" sz="900"/>
                        <a:t>R</a:t>
                      </a:r>
                    </a:p>
                  </a:txBody>
                  <a:tcPr anchor="ctr"/>
                </a:tc>
                <a:tc>
                  <a:txBody>
                    <a:bodyPr/>
                    <a:lstStyle/>
                    <a:p>
                      <a:pPr algn="ctr"/>
                      <a:r>
                        <a:rPr lang="en-US" sz="900"/>
                        <a:t>C</a:t>
                      </a:r>
                    </a:p>
                  </a:txBody>
                  <a:tcPr anchor="ctr"/>
                </a:tc>
                <a:extLst>
                  <a:ext uri="{0D108BD9-81ED-4DB2-BD59-A6C34878D82A}">
                    <a16:rowId xmlns:a16="http://schemas.microsoft.com/office/drawing/2014/main" val="2438241345"/>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Strategy Implementation</a:t>
                      </a:r>
                    </a:p>
                  </a:txBody>
                  <a:tcPr anchor="ctr"/>
                </a:tc>
                <a:tc>
                  <a:txBody>
                    <a:bodyPr/>
                    <a:lstStyle/>
                    <a:p>
                      <a:pPr algn="ctr"/>
                      <a:r>
                        <a:rPr lang="en-US" sz="900"/>
                        <a:t>R</a:t>
                      </a:r>
                    </a:p>
                  </a:txBody>
                  <a:tcPr anchor="ctr"/>
                </a:tc>
                <a:tc>
                  <a:txBody>
                    <a:bodyPr/>
                    <a:lstStyle/>
                    <a:p>
                      <a:pPr algn="ctr"/>
                      <a:r>
                        <a:rPr lang="en-US" sz="900"/>
                        <a:t>C</a:t>
                      </a:r>
                    </a:p>
                  </a:txBody>
                  <a:tcPr anchor="ctr"/>
                </a:tc>
                <a:tc>
                  <a:txBody>
                    <a:bodyPr/>
                    <a:lstStyle/>
                    <a:p>
                      <a:pPr algn="ctr"/>
                      <a:r>
                        <a:rPr lang="en-US" sz="900"/>
                        <a:t>I</a:t>
                      </a:r>
                    </a:p>
                  </a:txBody>
                  <a:tcPr anchor="ctr"/>
                </a:tc>
                <a:tc>
                  <a:txBody>
                    <a:bodyPr/>
                    <a:lstStyle/>
                    <a:p>
                      <a:pPr algn="ctr"/>
                      <a:r>
                        <a:rPr lang="en-US" sz="900"/>
                        <a:t>A</a:t>
                      </a:r>
                    </a:p>
                  </a:txBody>
                  <a:tcPr anchor="ctr"/>
                </a:tc>
                <a:extLst>
                  <a:ext uri="{0D108BD9-81ED-4DB2-BD59-A6C34878D82A}">
                    <a16:rowId xmlns:a16="http://schemas.microsoft.com/office/drawing/2014/main" val="1200639201"/>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Disaster Recovery &amp; Resiliency Plan</a:t>
                      </a:r>
                    </a:p>
                  </a:txBody>
                  <a:tcPr anchor="ctr"/>
                </a:tc>
                <a:tc>
                  <a:txBody>
                    <a:bodyPr/>
                    <a:lstStyle/>
                    <a:p>
                      <a:pPr algn="ctr"/>
                      <a:r>
                        <a:rPr lang="en-US" sz="900"/>
                        <a:t>I</a:t>
                      </a:r>
                    </a:p>
                  </a:txBody>
                  <a:tcPr anchor="ctr"/>
                </a:tc>
                <a:tc>
                  <a:txBody>
                    <a:bodyPr/>
                    <a:lstStyle/>
                    <a:p>
                      <a:pPr algn="ctr"/>
                      <a:r>
                        <a:rPr lang="en-US" sz="900"/>
                        <a:t>A</a:t>
                      </a:r>
                    </a:p>
                  </a:txBody>
                  <a:tcPr anchor="ctr"/>
                </a:tc>
                <a:tc>
                  <a:txBody>
                    <a:bodyPr/>
                    <a:lstStyle/>
                    <a:p>
                      <a:pPr algn="ctr"/>
                      <a:r>
                        <a:rPr lang="en-US" sz="900"/>
                        <a:t>C</a:t>
                      </a:r>
                    </a:p>
                  </a:txBody>
                  <a:tcPr anchor="ctr"/>
                </a:tc>
                <a:tc>
                  <a:txBody>
                    <a:bodyPr/>
                    <a:lstStyle/>
                    <a:p>
                      <a:pPr algn="ctr"/>
                      <a:r>
                        <a:rPr lang="en-US" sz="900"/>
                        <a:t>R</a:t>
                      </a:r>
                    </a:p>
                  </a:txBody>
                  <a:tcPr anchor="ctr"/>
                </a:tc>
                <a:extLst>
                  <a:ext uri="{0D108BD9-81ED-4DB2-BD59-A6C34878D82A}">
                    <a16:rowId xmlns:a16="http://schemas.microsoft.com/office/drawing/2014/main" val="2403440940"/>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Business Continuity Plan</a:t>
                      </a:r>
                    </a:p>
                  </a:txBody>
                  <a:tcPr anchor="ctr"/>
                </a:tc>
                <a:tc>
                  <a:txBody>
                    <a:bodyPr/>
                    <a:lstStyle/>
                    <a:p>
                      <a:pPr algn="ctr"/>
                      <a:r>
                        <a:rPr lang="en-US" sz="900"/>
                        <a:t>I</a:t>
                      </a:r>
                    </a:p>
                  </a:txBody>
                  <a:tcPr anchor="ctr"/>
                </a:tc>
                <a:tc>
                  <a:txBody>
                    <a:bodyPr/>
                    <a:lstStyle/>
                    <a:p>
                      <a:pPr algn="ctr"/>
                      <a:r>
                        <a:rPr lang="en-US" sz="900"/>
                        <a:t>A</a:t>
                      </a:r>
                    </a:p>
                  </a:txBody>
                  <a:tcPr anchor="ctr"/>
                </a:tc>
                <a:tc>
                  <a:txBody>
                    <a:bodyPr/>
                    <a:lstStyle/>
                    <a:p>
                      <a:pPr algn="ctr"/>
                      <a:r>
                        <a:rPr lang="en-US" sz="900"/>
                        <a:t>C</a:t>
                      </a:r>
                    </a:p>
                  </a:txBody>
                  <a:tcPr anchor="ctr"/>
                </a:tc>
                <a:tc>
                  <a:txBody>
                    <a:bodyPr/>
                    <a:lstStyle/>
                    <a:p>
                      <a:pPr algn="ctr"/>
                      <a:r>
                        <a:rPr lang="en-US" sz="900"/>
                        <a:t>R</a:t>
                      </a:r>
                    </a:p>
                  </a:txBody>
                  <a:tcPr anchor="ctr"/>
                </a:tc>
                <a:extLst>
                  <a:ext uri="{0D108BD9-81ED-4DB2-BD59-A6C34878D82A}">
                    <a16:rowId xmlns:a16="http://schemas.microsoft.com/office/drawing/2014/main" val="846522064"/>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Incident Response Plan</a:t>
                      </a:r>
                    </a:p>
                  </a:txBody>
                  <a:tcPr anchor="ctr"/>
                </a:tc>
                <a:tc>
                  <a:txBody>
                    <a:bodyPr/>
                    <a:lstStyle/>
                    <a:p>
                      <a:pPr algn="ctr"/>
                      <a:r>
                        <a:rPr lang="en-US" sz="900"/>
                        <a:t>I</a:t>
                      </a:r>
                    </a:p>
                  </a:txBody>
                  <a:tcPr anchor="ctr"/>
                </a:tc>
                <a:tc>
                  <a:txBody>
                    <a:bodyPr/>
                    <a:lstStyle/>
                    <a:p>
                      <a:pPr algn="ctr"/>
                      <a:r>
                        <a:rPr lang="en-US" sz="900"/>
                        <a:t>A</a:t>
                      </a:r>
                    </a:p>
                  </a:txBody>
                  <a:tcPr anchor="ctr"/>
                </a:tc>
                <a:tc>
                  <a:txBody>
                    <a:bodyPr/>
                    <a:lstStyle/>
                    <a:p>
                      <a:pPr algn="ctr"/>
                      <a:r>
                        <a:rPr lang="en-US" sz="900"/>
                        <a:t>C</a:t>
                      </a:r>
                    </a:p>
                  </a:txBody>
                  <a:tcPr anchor="ctr"/>
                </a:tc>
                <a:tc>
                  <a:txBody>
                    <a:bodyPr/>
                    <a:lstStyle/>
                    <a:p>
                      <a:pPr algn="ctr"/>
                      <a:r>
                        <a:rPr lang="en-US" sz="900"/>
                        <a:t>R</a:t>
                      </a:r>
                    </a:p>
                  </a:txBody>
                  <a:tcPr anchor="ctr"/>
                </a:tc>
                <a:extLst>
                  <a:ext uri="{0D108BD9-81ED-4DB2-BD59-A6C34878D82A}">
                    <a16:rowId xmlns:a16="http://schemas.microsoft.com/office/drawing/2014/main" val="1425848166"/>
                  </a:ext>
                </a:extLst>
              </a:tr>
              <a:tr h="239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Test contingency plan, facility access controls, device and media controls, and access controls</a:t>
                      </a:r>
                    </a:p>
                  </a:txBody>
                  <a:tcPr anchor="ctr"/>
                </a:tc>
                <a:tc>
                  <a:txBody>
                    <a:bodyPr/>
                    <a:lstStyle/>
                    <a:p>
                      <a:pPr algn="ctr"/>
                      <a:r>
                        <a:rPr lang="en-US" sz="900"/>
                        <a:t>C</a:t>
                      </a:r>
                    </a:p>
                  </a:txBody>
                  <a:tcPr anchor="ctr"/>
                </a:tc>
                <a:tc>
                  <a:txBody>
                    <a:bodyPr/>
                    <a:lstStyle/>
                    <a:p>
                      <a:pPr algn="ctr"/>
                      <a:r>
                        <a:rPr lang="en-US" sz="900"/>
                        <a:t>I</a:t>
                      </a:r>
                    </a:p>
                  </a:txBody>
                  <a:tcPr anchor="ctr"/>
                </a:tc>
                <a:tc>
                  <a:txBody>
                    <a:bodyPr/>
                    <a:lstStyle/>
                    <a:p>
                      <a:pPr algn="ctr"/>
                      <a:r>
                        <a:rPr lang="en-US" sz="900"/>
                        <a:t>R</a:t>
                      </a:r>
                    </a:p>
                  </a:txBody>
                  <a:tcPr anchor="ctr"/>
                </a:tc>
                <a:tc>
                  <a:txBody>
                    <a:bodyPr/>
                    <a:lstStyle/>
                    <a:p>
                      <a:pPr algn="ctr"/>
                      <a:r>
                        <a:rPr lang="en-US" sz="900"/>
                        <a:t>A</a:t>
                      </a:r>
                    </a:p>
                  </a:txBody>
                  <a:tcPr anchor="ctr"/>
                </a:tc>
                <a:extLst>
                  <a:ext uri="{0D108BD9-81ED-4DB2-BD59-A6C34878D82A}">
                    <a16:rowId xmlns:a16="http://schemas.microsoft.com/office/drawing/2014/main" val="3833816821"/>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Simulate and test each set of controls</a:t>
                      </a:r>
                    </a:p>
                  </a:txBody>
                  <a:tcPr anchor="ctr"/>
                </a:tc>
                <a:tc>
                  <a:txBody>
                    <a:bodyPr/>
                    <a:lstStyle/>
                    <a:p>
                      <a:pPr algn="ctr"/>
                      <a:r>
                        <a:rPr lang="en-US" sz="900"/>
                        <a:t>C</a:t>
                      </a:r>
                    </a:p>
                  </a:txBody>
                  <a:tcPr anchor="ctr"/>
                </a:tc>
                <a:tc>
                  <a:txBody>
                    <a:bodyPr/>
                    <a:lstStyle/>
                    <a:p>
                      <a:pPr algn="ctr"/>
                      <a:r>
                        <a:rPr lang="en-US" sz="900"/>
                        <a:t>I</a:t>
                      </a:r>
                    </a:p>
                  </a:txBody>
                  <a:tcPr anchor="ctr"/>
                </a:tc>
                <a:tc>
                  <a:txBody>
                    <a:bodyPr/>
                    <a:lstStyle/>
                    <a:p>
                      <a:pPr algn="ctr"/>
                      <a:r>
                        <a:rPr lang="en-US" sz="900"/>
                        <a:t>R</a:t>
                      </a:r>
                    </a:p>
                  </a:txBody>
                  <a:tcPr anchor="ctr"/>
                </a:tc>
                <a:tc>
                  <a:txBody>
                    <a:bodyPr/>
                    <a:lstStyle/>
                    <a:p>
                      <a:pPr algn="ctr"/>
                      <a:r>
                        <a:rPr lang="en-US" sz="900"/>
                        <a:t>A</a:t>
                      </a:r>
                    </a:p>
                  </a:txBody>
                  <a:tcPr anchor="ctr"/>
                </a:tc>
                <a:extLst>
                  <a:ext uri="{0D108BD9-81ED-4DB2-BD59-A6C34878D82A}">
                    <a16:rowId xmlns:a16="http://schemas.microsoft.com/office/drawing/2014/main" val="1079411200"/>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Training &amp; Awareness</a:t>
                      </a:r>
                    </a:p>
                  </a:txBody>
                  <a:tcPr anchor="ctr"/>
                </a:tc>
                <a:tc>
                  <a:txBody>
                    <a:bodyPr/>
                    <a:lstStyle/>
                    <a:p>
                      <a:pPr algn="ctr"/>
                      <a:r>
                        <a:rPr lang="en-US" sz="900"/>
                        <a:t>I</a:t>
                      </a:r>
                    </a:p>
                  </a:txBody>
                  <a:tcPr anchor="ctr"/>
                </a:tc>
                <a:tc>
                  <a:txBody>
                    <a:bodyPr/>
                    <a:lstStyle/>
                    <a:p>
                      <a:pPr algn="ctr"/>
                      <a:r>
                        <a:rPr lang="en-US" sz="900"/>
                        <a:t>R</a:t>
                      </a:r>
                    </a:p>
                  </a:txBody>
                  <a:tcPr anchor="ctr"/>
                </a:tc>
                <a:tc>
                  <a:txBody>
                    <a:bodyPr/>
                    <a:lstStyle/>
                    <a:p>
                      <a:pPr algn="ctr"/>
                      <a:r>
                        <a:rPr lang="en-US" sz="900"/>
                        <a:t>C</a:t>
                      </a:r>
                    </a:p>
                  </a:txBody>
                  <a:tcPr anchor="ctr"/>
                </a:tc>
                <a:tc>
                  <a:txBody>
                    <a:bodyPr/>
                    <a:lstStyle/>
                    <a:p>
                      <a:pPr algn="ctr"/>
                      <a:r>
                        <a:rPr lang="en-US" sz="900"/>
                        <a:t>A</a:t>
                      </a:r>
                    </a:p>
                  </a:txBody>
                  <a:tcPr anchor="ctr"/>
                </a:tc>
                <a:extLst>
                  <a:ext uri="{0D108BD9-81ED-4DB2-BD59-A6C34878D82A}">
                    <a16:rowId xmlns:a16="http://schemas.microsoft.com/office/drawing/2014/main" val="1405479509"/>
                  </a:ext>
                </a:extLst>
              </a:tr>
              <a:tr h="202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Plan regular HIPAA compliance audits</a:t>
                      </a:r>
                    </a:p>
                  </a:txBody>
                  <a:tcPr anchor="ctr"/>
                </a:tc>
                <a:tc>
                  <a:txBody>
                    <a:bodyPr/>
                    <a:lstStyle/>
                    <a:p>
                      <a:pPr algn="ctr"/>
                      <a:r>
                        <a:rPr lang="en-US" sz="900"/>
                        <a:t>I</a:t>
                      </a:r>
                    </a:p>
                  </a:txBody>
                  <a:tcPr anchor="ctr"/>
                </a:tc>
                <a:tc>
                  <a:txBody>
                    <a:bodyPr/>
                    <a:lstStyle/>
                    <a:p>
                      <a:pPr algn="ctr"/>
                      <a:r>
                        <a:rPr lang="en-US" sz="900"/>
                        <a:t>A</a:t>
                      </a:r>
                    </a:p>
                  </a:txBody>
                  <a:tcPr anchor="ctr"/>
                </a:tc>
                <a:tc>
                  <a:txBody>
                    <a:bodyPr/>
                    <a:lstStyle/>
                    <a:p>
                      <a:pPr algn="ctr"/>
                      <a:r>
                        <a:rPr lang="en-US" sz="900"/>
                        <a:t>C</a:t>
                      </a:r>
                    </a:p>
                  </a:txBody>
                  <a:tcPr anchor="ctr"/>
                </a:tc>
                <a:tc>
                  <a:txBody>
                    <a:bodyPr/>
                    <a:lstStyle/>
                    <a:p>
                      <a:pPr algn="ctr"/>
                      <a:r>
                        <a:rPr lang="en-US" sz="900"/>
                        <a:t>R</a:t>
                      </a:r>
                    </a:p>
                  </a:txBody>
                  <a:tcPr anchor="ctr"/>
                </a:tc>
                <a:extLst>
                  <a:ext uri="{0D108BD9-81ED-4DB2-BD59-A6C34878D82A}">
                    <a16:rowId xmlns:a16="http://schemas.microsoft.com/office/drawing/2014/main" val="3444327283"/>
                  </a:ext>
                </a:extLst>
              </a:tr>
            </a:tbl>
          </a:graphicData>
        </a:graphic>
      </p:graphicFrame>
      <p:sp>
        <p:nvSpPr>
          <p:cNvPr id="5" name="TextBox 4">
            <a:extLst>
              <a:ext uri="{FF2B5EF4-FFF2-40B4-BE49-F238E27FC236}">
                <a16:creationId xmlns:a16="http://schemas.microsoft.com/office/drawing/2014/main" id="{17E43FB0-8CE7-4896-8BE6-AF0244F7759D}"/>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2" action="ppaction://hlinksldjump">
                  <a:extLst>
                    <a:ext uri="{A12FA001-AC4F-418D-AE19-62706E023703}">
                      <ahyp:hlinkClr xmlns:ahyp="http://schemas.microsoft.com/office/drawing/2018/hyperlinkcolor" val="tx"/>
                    </a:ext>
                  </a:extLst>
                </a:hlinkClick>
              </a:rPr>
              <a:t>Current Situation </a:t>
            </a:r>
            <a:r>
              <a:rPr lang="en-US" sz="1600"/>
              <a:t>| </a:t>
            </a:r>
            <a:r>
              <a:rPr lang="en-US" sz="1600">
                <a:solidFill>
                  <a:srgbClr val="FFC000"/>
                </a:solidFill>
                <a:hlinkClick r:id="rId3"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4"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5"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6"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7"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8" action="ppaction://hlinksldjump">
                  <a:extLst>
                    <a:ext uri="{A12FA001-AC4F-418D-AE19-62706E023703}">
                      <ahyp:hlinkClr xmlns:ahyp="http://schemas.microsoft.com/office/drawing/2018/hyperlinkcolor" val="tx"/>
                    </a:ext>
                  </a:extLst>
                </a:hlinkClick>
              </a:rPr>
              <a:t>Risks</a:t>
            </a:r>
            <a:r>
              <a:rPr lang="en-US" sz="1600"/>
              <a:t> | </a:t>
            </a:r>
            <a:r>
              <a:rPr lang="en-US" sz="1600">
                <a:hlinkClick r:id="rId9"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189198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11</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rmAutofit/>
          </a:bodyPr>
          <a:lstStyle/>
          <a:p>
            <a:r>
              <a:rPr lang="en-US" sz="3200"/>
              <a:t>Security Safeguard Timeline</a:t>
            </a:r>
            <a:endParaRPr lang="en-US" sz="3200">
              <a:cs typeface="Calibri Light"/>
            </a:endParaRPr>
          </a:p>
        </p:txBody>
      </p:sp>
      <p:graphicFrame>
        <p:nvGraphicFramePr>
          <p:cNvPr id="14" name="Table 7">
            <a:extLst>
              <a:ext uri="{FF2B5EF4-FFF2-40B4-BE49-F238E27FC236}">
                <a16:creationId xmlns:a16="http://schemas.microsoft.com/office/drawing/2014/main" id="{83A3378F-82ED-40E7-9E9A-7979D5E9A9CD}"/>
              </a:ext>
            </a:extLst>
          </p:cNvPr>
          <p:cNvGraphicFramePr>
            <a:graphicFrameLocks noGrp="1"/>
          </p:cNvGraphicFramePr>
          <p:nvPr>
            <p:ph idx="1"/>
            <p:extLst>
              <p:ext uri="{D42A27DB-BD31-4B8C-83A1-F6EECF244321}">
                <p14:modId xmlns:p14="http://schemas.microsoft.com/office/powerpoint/2010/main" val="2292479195"/>
              </p:ext>
            </p:extLst>
          </p:nvPr>
        </p:nvGraphicFramePr>
        <p:xfrm>
          <a:off x="877591" y="1348236"/>
          <a:ext cx="10515602" cy="4085857"/>
        </p:xfrm>
        <a:graphic>
          <a:graphicData uri="http://schemas.openxmlformats.org/drawingml/2006/table">
            <a:tbl>
              <a:tblPr firstRow="1" bandRow="1">
                <a:tableStyleId>{EB9631B5-78F2-41C9-869B-9F39066F8104}</a:tableStyleId>
              </a:tblPr>
              <a:tblGrid>
                <a:gridCol w="1351253">
                  <a:extLst>
                    <a:ext uri="{9D8B030D-6E8A-4147-A177-3AD203B41FA5}">
                      <a16:colId xmlns:a16="http://schemas.microsoft.com/office/drawing/2014/main" val="1431109921"/>
                    </a:ext>
                  </a:extLst>
                </a:gridCol>
                <a:gridCol w="1018261">
                  <a:extLst>
                    <a:ext uri="{9D8B030D-6E8A-4147-A177-3AD203B41FA5}">
                      <a16:colId xmlns:a16="http://schemas.microsoft.com/office/drawing/2014/main" val="3726953119"/>
                    </a:ext>
                  </a:extLst>
                </a:gridCol>
                <a:gridCol w="1018261">
                  <a:extLst>
                    <a:ext uri="{9D8B030D-6E8A-4147-A177-3AD203B41FA5}">
                      <a16:colId xmlns:a16="http://schemas.microsoft.com/office/drawing/2014/main" val="2496945540"/>
                    </a:ext>
                  </a:extLst>
                </a:gridCol>
                <a:gridCol w="1018261">
                  <a:extLst>
                    <a:ext uri="{9D8B030D-6E8A-4147-A177-3AD203B41FA5}">
                      <a16:colId xmlns:a16="http://schemas.microsoft.com/office/drawing/2014/main" val="1903206647"/>
                    </a:ext>
                  </a:extLst>
                </a:gridCol>
                <a:gridCol w="1018261">
                  <a:extLst>
                    <a:ext uri="{9D8B030D-6E8A-4147-A177-3AD203B41FA5}">
                      <a16:colId xmlns:a16="http://schemas.microsoft.com/office/drawing/2014/main" val="3810578957"/>
                    </a:ext>
                  </a:extLst>
                </a:gridCol>
                <a:gridCol w="1018261">
                  <a:extLst>
                    <a:ext uri="{9D8B030D-6E8A-4147-A177-3AD203B41FA5}">
                      <a16:colId xmlns:a16="http://schemas.microsoft.com/office/drawing/2014/main" val="737323018"/>
                    </a:ext>
                  </a:extLst>
                </a:gridCol>
                <a:gridCol w="1018261">
                  <a:extLst>
                    <a:ext uri="{9D8B030D-6E8A-4147-A177-3AD203B41FA5}">
                      <a16:colId xmlns:a16="http://schemas.microsoft.com/office/drawing/2014/main" val="3661412587"/>
                    </a:ext>
                  </a:extLst>
                </a:gridCol>
                <a:gridCol w="1018261">
                  <a:extLst>
                    <a:ext uri="{9D8B030D-6E8A-4147-A177-3AD203B41FA5}">
                      <a16:colId xmlns:a16="http://schemas.microsoft.com/office/drawing/2014/main" val="521115732"/>
                    </a:ext>
                  </a:extLst>
                </a:gridCol>
                <a:gridCol w="1018261">
                  <a:extLst>
                    <a:ext uri="{9D8B030D-6E8A-4147-A177-3AD203B41FA5}">
                      <a16:colId xmlns:a16="http://schemas.microsoft.com/office/drawing/2014/main" val="664969172"/>
                    </a:ext>
                  </a:extLst>
                </a:gridCol>
                <a:gridCol w="1018261">
                  <a:extLst>
                    <a:ext uri="{9D8B030D-6E8A-4147-A177-3AD203B41FA5}">
                      <a16:colId xmlns:a16="http://schemas.microsoft.com/office/drawing/2014/main" val="3104413589"/>
                    </a:ext>
                  </a:extLst>
                </a:gridCol>
              </a:tblGrid>
              <a:tr h="336817">
                <a:tc>
                  <a:txBody>
                    <a:bodyPr/>
                    <a:lstStyle/>
                    <a:p>
                      <a:endParaRPr lang="en-US" sz="1400"/>
                    </a:p>
                  </a:txBody>
                  <a:tcPr/>
                </a:tc>
                <a:tc>
                  <a:txBody>
                    <a:bodyPr/>
                    <a:lstStyle/>
                    <a:p>
                      <a:pPr algn="ctr"/>
                      <a:r>
                        <a:rPr lang="en-US" sz="1400"/>
                        <a:t>Month 3</a:t>
                      </a:r>
                    </a:p>
                  </a:txBody>
                  <a:tcPr/>
                </a:tc>
                <a:tc>
                  <a:txBody>
                    <a:bodyPr/>
                    <a:lstStyle/>
                    <a:p>
                      <a:pPr algn="ctr"/>
                      <a:r>
                        <a:rPr lang="en-US" sz="1400"/>
                        <a:t>Month 6</a:t>
                      </a:r>
                    </a:p>
                  </a:txBody>
                  <a:tcPr/>
                </a:tc>
                <a:tc>
                  <a:txBody>
                    <a:bodyPr/>
                    <a:lstStyle/>
                    <a:p>
                      <a:pPr algn="ctr"/>
                      <a:r>
                        <a:rPr lang="en-US" sz="1400"/>
                        <a:t>Month 9</a:t>
                      </a:r>
                    </a:p>
                  </a:txBody>
                  <a:tcPr/>
                </a:tc>
                <a:tc>
                  <a:txBody>
                    <a:bodyPr/>
                    <a:lstStyle/>
                    <a:p>
                      <a:pPr algn="ctr"/>
                      <a:r>
                        <a:rPr lang="en-US" sz="1400"/>
                        <a:t>Month 12</a:t>
                      </a:r>
                    </a:p>
                  </a:txBody>
                  <a:tcPr/>
                </a:tc>
                <a:tc>
                  <a:txBody>
                    <a:bodyPr/>
                    <a:lstStyle/>
                    <a:p>
                      <a:pPr algn="ctr"/>
                      <a:r>
                        <a:rPr lang="en-US" sz="1400"/>
                        <a:t>Month 15</a:t>
                      </a:r>
                    </a:p>
                  </a:txBody>
                  <a:tcPr/>
                </a:tc>
                <a:tc>
                  <a:txBody>
                    <a:bodyPr/>
                    <a:lstStyle/>
                    <a:p>
                      <a:pPr algn="ctr"/>
                      <a:r>
                        <a:rPr lang="en-US" sz="1400"/>
                        <a:t>Month 18</a:t>
                      </a:r>
                    </a:p>
                  </a:txBody>
                  <a:tcPr/>
                </a:tc>
                <a:tc>
                  <a:txBody>
                    <a:bodyPr/>
                    <a:lstStyle/>
                    <a:p>
                      <a:pPr algn="ctr"/>
                      <a:r>
                        <a:rPr lang="en-US" sz="1400"/>
                        <a:t>Month 21</a:t>
                      </a:r>
                    </a:p>
                  </a:txBody>
                  <a:tcPr/>
                </a:tc>
                <a:tc>
                  <a:txBody>
                    <a:bodyPr/>
                    <a:lstStyle/>
                    <a:p>
                      <a:pPr algn="ctr"/>
                      <a:r>
                        <a:rPr lang="en-US" sz="1400"/>
                        <a:t>Month 24</a:t>
                      </a:r>
                    </a:p>
                  </a:txBody>
                  <a:tcPr/>
                </a:tc>
                <a:tc>
                  <a:txBody>
                    <a:bodyPr/>
                    <a:lstStyle/>
                    <a:p>
                      <a:pPr algn="ctr"/>
                      <a:r>
                        <a:rPr lang="en-US" sz="1400"/>
                        <a:t>Month 27</a:t>
                      </a:r>
                    </a:p>
                  </a:txBody>
                  <a:tcPr/>
                </a:tc>
                <a:extLst>
                  <a:ext uri="{0D108BD9-81ED-4DB2-BD59-A6C34878D82A}">
                    <a16:rowId xmlns:a16="http://schemas.microsoft.com/office/drawing/2014/main" val="2261234820"/>
                  </a:ext>
                </a:extLst>
              </a:tr>
              <a:tr h="589430">
                <a:tc>
                  <a:txBody>
                    <a:bodyPr/>
                    <a:lstStyle/>
                    <a:p>
                      <a:pPr algn="ctr"/>
                      <a:r>
                        <a:rPr lang="en-US" sz="1400" dirty="0"/>
                        <a:t>Assign Director of Compliance</a:t>
                      </a:r>
                    </a:p>
                  </a:txBody>
                  <a:tcPr anchor="ctr"/>
                </a:tc>
                <a:tc>
                  <a:txBody>
                    <a:bodyPr/>
                    <a:lstStyle/>
                    <a:p>
                      <a:pPr algn="ctr"/>
                      <a:r>
                        <a:rPr lang="en-US" sz="1400"/>
                        <a:t>Assigned at Initiation of Case</a:t>
                      </a:r>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49058848"/>
                  </a:ext>
                </a:extLst>
              </a:tr>
              <a:tr h="589430">
                <a:tc>
                  <a:txBody>
                    <a:bodyPr/>
                    <a:lstStyle/>
                    <a:p>
                      <a:pPr algn="ctr"/>
                      <a:r>
                        <a:rPr lang="en-US" sz="1400"/>
                        <a:t>HIPAA Safeguard Risk Analysis</a:t>
                      </a:r>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080740009"/>
                  </a:ext>
                </a:extLst>
              </a:tr>
              <a:tr h="531854">
                <a:tc>
                  <a:txBody>
                    <a:bodyPr/>
                    <a:lstStyle/>
                    <a:p>
                      <a:pPr algn="ctr"/>
                      <a:r>
                        <a:rPr lang="en-US" sz="1400"/>
                        <a:t>Project Plan Requirements Gathering</a:t>
                      </a:r>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161246179"/>
                  </a:ext>
                </a:extLst>
              </a:tr>
              <a:tr h="0">
                <a:tc>
                  <a:txBody>
                    <a:bodyPr/>
                    <a:lstStyle/>
                    <a:p>
                      <a:pPr algn="ctr"/>
                      <a:r>
                        <a:rPr lang="en-US" sz="1400"/>
                        <a:t>Project Plan Scoping</a:t>
                      </a:r>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4050170930"/>
                  </a:ext>
                </a:extLst>
              </a:tr>
              <a:tr h="336817">
                <a:tc>
                  <a:txBody>
                    <a:bodyPr/>
                    <a:lstStyle/>
                    <a:p>
                      <a:pPr algn="ctr"/>
                      <a:r>
                        <a:rPr lang="en-US" sz="1400"/>
                        <a:t>Project Plan Implementation</a:t>
                      </a:r>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4128363241"/>
                  </a:ext>
                </a:extLst>
              </a:tr>
              <a:tr h="336817">
                <a:tc>
                  <a:txBody>
                    <a:bodyPr/>
                    <a:lstStyle/>
                    <a:p>
                      <a:pPr algn="ctr"/>
                      <a:r>
                        <a:rPr lang="en-US" sz="1400"/>
                        <a:t>Project Plan Ongoing Audit</a:t>
                      </a:r>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786949698"/>
                  </a:ext>
                </a:extLst>
              </a:tr>
            </a:tbl>
          </a:graphicData>
        </a:graphic>
      </p:graphicFrame>
      <p:sp>
        <p:nvSpPr>
          <p:cNvPr id="10" name="Right Arrow 9">
            <a:extLst>
              <a:ext uri="{FF2B5EF4-FFF2-40B4-BE49-F238E27FC236}">
                <a16:creationId xmlns:a16="http://schemas.microsoft.com/office/drawing/2014/main" id="{C7D89A17-33D6-A04D-A261-C70AD5BC1E7C}"/>
              </a:ext>
            </a:extLst>
          </p:cNvPr>
          <p:cNvSpPr/>
          <p:nvPr/>
        </p:nvSpPr>
        <p:spPr>
          <a:xfrm>
            <a:off x="2242159" y="2660130"/>
            <a:ext cx="275573" cy="25830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75B61CF8-A650-B04F-9966-D38056F73573}"/>
              </a:ext>
            </a:extLst>
          </p:cNvPr>
          <p:cNvSpPr/>
          <p:nvPr/>
        </p:nvSpPr>
        <p:spPr>
          <a:xfrm>
            <a:off x="2931090" y="4003098"/>
            <a:ext cx="413358" cy="25830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93FBE62-AE27-3243-9393-98994F9573B4}"/>
              </a:ext>
            </a:extLst>
          </p:cNvPr>
          <p:cNvSpPr/>
          <p:nvPr/>
        </p:nvSpPr>
        <p:spPr>
          <a:xfrm>
            <a:off x="2517732" y="3371341"/>
            <a:ext cx="413358" cy="25830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72BB314-FBF1-FF41-A586-4516AF2A22BA}"/>
              </a:ext>
            </a:extLst>
          </p:cNvPr>
          <p:cNvSpPr/>
          <p:nvPr/>
        </p:nvSpPr>
        <p:spPr>
          <a:xfrm>
            <a:off x="3344448" y="4514612"/>
            <a:ext cx="4972834" cy="25830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3FCFDCB5-AE55-1640-BE6F-1021497A3509}"/>
              </a:ext>
            </a:extLst>
          </p:cNvPr>
          <p:cNvSpPr/>
          <p:nvPr/>
        </p:nvSpPr>
        <p:spPr>
          <a:xfrm>
            <a:off x="8356194" y="5041994"/>
            <a:ext cx="2991245" cy="25830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714B65-76E9-475D-8D7F-C554D4A53739}"/>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3" action="ppaction://hlinksldjump">
                  <a:extLst>
                    <a:ext uri="{A12FA001-AC4F-418D-AE19-62706E023703}">
                      <ahyp:hlinkClr xmlns:ahyp="http://schemas.microsoft.com/office/drawing/2018/hyperlinkcolor" val="tx"/>
                    </a:ext>
                  </a:extLst>
                </a:hlinkClick>
              </a:rPr>
              <a:t>Current Situation </a:t>
            </a:r>
            <a:r>
              <a:rPr lang="en-US" sz="1600"/>
              <a:t>| </a:t>
            </a:r>
            <a:r>
              <a:rPr lang="en-US" sz="1600">
                <a:hlinkClick r:id="rId4" action="ppaction://hlinksldjump">
                  <a:extLst>
                    <a:ext uri="{A12FA001-AC4F-418D-AE19-62706E023703}">
                      <ahyp:hlinkClr xmlns:ahyp="http://schemas.microsoft.com/office/drawing/2018/hyperlinkcolor" val="tx"/>
                    </a:ext>
                  </a:extLst>
                </a:hlinkClick>
              </a:rPr>
              <a:t>Project Plan Overview </a:t>
            </a:r>
            <a:r>
              <a:rPr lang="en-US" sz="1600"/>
              <a:t>| </a:t>
            </a:r>
            <a:r>
              <a:rPr lang="en-US" sz="1600">
                <a:solidFill>
                  <a:srgbClr val="FFC000"/>
                </a:solidFill>
                <a:hlinkClick r:id="rId5"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6"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7"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8"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9"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0"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1957587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12</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rmAutofit/>
          </a:bodyPr>
          <a:lstStyle/>
          <a:p>
            <a:r>
              <a:rPr lang="en-US" sz="3200"/>
              <a:t>In the event of a data breach, Happy Life will follow this breach notification process.</a:t>
            </a:r>
            <a:endParaRPr lang="en-US" sz="3200">
              <a:cs typeface="Calibri Light"/>
            </a:endParaRPr>
          </a:p>
        </p:txBody>
      </p:sp>
      <p:sp>
        <p:nvSpPr>
          <p:cNvPr id="8" name="TextBox 7">
            <a:extLst>
              <a:ext uri="{FF2B5EF4-FFF2-40B4-BE49-F238E27FC236}">
                <a16:creationId xmlns:a16="http://schemas.microsoft.com/office/drawing/2014/main" id="{AE6255CC-5C89-4D01-B255-9DF780914494}"/>
              </a:ext>
            </a:extLst>
          </p:cNvPr>
          <p:cNvSpPr txBox="1"/>
          <p:nvPr/>
        </p:nvSpPr>
        <p:spPr>
          <a:xfrm>
            <a:off x="4258734" y="1556468"/>
            <a:ext cx="7230534" cy="46628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cs typeface="Calibri"/>
              </a:rPr>
              <a:t>Notification to Patients (Email or Letter)</a:t>
            </a:r>
          </a:p>
          <a:p>
            <a:pPr marL="285750" indent="-285750">
              <a:buFont typeface="Arial"/>
              <a:buChar char="•"/>
            </a:pPr>
            <a:r>
              <a:rPr lang="en-US" sz="1100">
                <a:cs typeface="Calibri"/>
              </a:rPr>
              <a:t>Sent within 60 days of discovery</a:t>
            </a:r>
          </a:p>
          <a:p>
            <a:pPr marL="285750" indent="-285750">
              <a:buFont typeface="Arial"/>
              <a:buChar char="•"/>
            </a:pPr>
            <a:r>
              <a:rPr lang="en-US" sz="1100">
                <a:cs typeface="Calibri"/>
              </a:rPr>
              <a:t>Will include:</a:t>
            </a:r>
          </a:p>
          <a:p>
            <a:pPr marL="742950" lvl="1" indent="-285750">
              <a:buFont typeface="Arial"/>
              <a:buChar char="•"/>
            </a:pPr>
            <a:r>
              <a:rPr lang="en-US" sz="1100">
                <a:cs typeface="Calibri"/>
              </a:rPr>
              <a:t>Description of the breach</a:t>
            </a:r>
          </a:p>
          <a:p>
            <a:pPr marL="742950" lvl="1" indent="-285750">
              <a:buFont typeface="Arial"/>
              <a:buChar char="•"/>
            </a:pPr>
            <a:r>
              <a:rPr lang="en-US" sz="1100">
                <a:cs typeface="Calibri"/>
              </a:rPr>
              <a:t>Description of the types of information involved with the breach</a:t>
            </a:r>
          </a:p>
          <a:p>
            <a:pPr marL="742950" lvl="1" indent="-285750">
              <a:buFont typeface="Arial"/>
              <a:buChar char="•"/>
            </a:pPr>
            <a:r>
              <a:rPr lang="en-US" sz="1100">
                <a:cs typeface="Calibri"/>
              </a:rPr>
              <a:t>Steps breach victims should take to protect themselves from harm</a:t>
            </a:r>
          </a:p>
          <a:p>
            <a:pPr marL="742950" lvl="1" indent="-285750">
              <a:buFont typeface="Arial"/>
              <a:buChar char="•"/>
            </a:pPr>
            <a:r>
              <a:rPr lang="en-US" sz="1100">
                <a:cs typeface="Calibri"/>
              </a:rPr>
              <a:t>Description of what Happy Life is doing to investigate the breach, mitigate the harm, and prevent further breaches</a:t>
            </a:r>
          </a:p>
          <a:p>
            <a:pPr marL="742950" lvl="1" indent="-285750">
              <a:buFont typeface="Arial"/>
              <a:buChar char="•"/>
            </a:pPr>
            <a:r>
              <a:rPr lang="en-US" sz="1100">
                <a:cs typeface="Calibri"/>
              </a:rPr>
              <a:t>Happy Life contact information</a:t>
            </a:r>
          </a:p>
          <a:p>
            <a:endParaRPr lang="en-US" sz="1100">
              <a:cs typeface="Calibri"/>
            </a:endParaRPr>
          </a:p>
          <a:p>
            <a:r>
              <a:rPr lang="en-US" sz="1100" b="1">
                <a:cs typeface="Calibri"/>
              </a:rPr>
              <a:t>Substitute Notice</a:t>
            </a:r>
          </a:p>
          <a:p>
            <a:pPr marL="285750" indent="-285750">
              <a:buFont typeface="Arial"/>
              <a:buChar char="•"/>
            </a:pPr>
            <a:r>
              <a:rPr lang="en-US" sz="1100">
                <a:cs typeface="Calibri"/>
              </a:rPr>
              <a:t>Post a notice on Happy Life website homepage for at least 90 days</a:t>
            </a:r>
          </a:p>
          <a:p>
            <a:pPr marL="285750" indent="-285750">
              <a:buFont typeface="Arial"/>
              <a:buChar char="•"/>
            </a:pPr>
            <a:r>
              <a:rPr lang="en-US" sz="1100">
                <a:cs typeface="Calibri"/>
              </a:rPr>
              <a:t>Set up a toll-free number that remains active for at least 90 days where victims can receive information about the breach</a:t>
            </a:r>
          </a:p>
          <a:p>
            <a:endParaRPr lang="en-US" sz="1100">
              <a:cs typeface="Calibri"/>
            </a:endParaRPr>
          </a:p>
          <a:p>
            <a:r>
              <a:rPr lang="en-US" sz="1100" b="1">
                <a:cs typeface="Calibri"/>
              </a:rPr>
              <a:t>Media Notification</a:t>
            </a:r>
          </a:p>
          <a:p>
            <a:pPr marL="285750" indent="-285750">
              <a:buFont typeface="Arial"/>
              <a:buChar char="•"/>
            </a:pPr>
            <a:r>
              <a:rPr lang="en-US" sz="1100">
                <a:cs typeface="Calibri"/>
              </a:rPr>
              <a:t>Sent within 60 days of discovery</a:t>
            </a:r>
          </a:p>
          <a:p>
            <a:pPr marL="285750" indent="-285750">
              <a:buFont typeface="Arial"/>
              <a:buChar char="•"/>
            </a:pPr>
            <a:r>
              <a:rPr lang="en-US" sz="1100">
                <a:cs typeface="Calibri"/>
              </a:rPr>
              <a:t>Will include:</a:t>
            </a:r>
          </a:p>
          <a:p>
            <a:pPr marL="742950" lvl="1" indent="-285750">
              <a:buFont typeface="Arial"/>
              <a:buChar char="•"/>
            </a:pPr>
            <a:r>
              <a:rPr lang="en-US" sz="1100">
                <a:cs typeface="Calibri"/>
              </a:rPr>
              <a:t>Same information as Notification to Patients</a:t>
            </a:r>
          </a:p>
          <a:p>
            <a:endParaRPr lang="en-US" sz="1100">
              <a:cs typeface="Calibri"/>
            </a:endParaRPr>
          </a:p>
          <a:p>
            <a:r>
              <a:rPr lang="en-US" sz="1100" b="1">
                <a:cs typeface="Calibri"/>
              </a:rPr>
              <a:t>Department of Health and Human Services Notification:  </a:t>
            </a:r>
          </a:p>
          <a:p>
            <a:pPr marL="285750" indent="-285750">
              <a:buFont typeface="Arial"/>
              <a:buChar char="•"/>
            </a:pPr>
            <a:r>
              <a:rPr lang="en-US" sz="1100">
                <a:cs typeface="Calibri"/>
              </a:rPr>
              <a:t>Less than 500 individuals</a:t>
            </a:r>
          </a:p>
          <a:p>
            <a:pPr marL="742950" lvl="1" indent="-285750">
              <a:buFont typeface="Arial"/>
              <a:buChar char="•"/>
            </a:pPr>
            <a:r>
              <a:rPr lang="en-US" sz="1100">
                <a:cs typeface="Calibri"/>
              </a:rPr>
              <a:t>Notify Secretary of the breaches on an annual basis; Report of breaches due within 60 days </a:t>
            </a:r>
            <a:r>
              <a:rPr lang="en-US" sz="1100">
                <a:ea typeface="+mn-lt"/>
                <a:cs typeface="+mn-lt"/>
              </a:rPr>
              <a:t>after the end of the calendar year in which the breaches are discovered</a:t>
            </a:r>
            <a:endParaRPr lang="en-US" sz="1100">
              <a:cs typeface="Calibri" panose="020F0502020204030204"/>
            </a:endParaRPr>
          </a:p>
          <a:p>
            <a:pPr marL="285750" indent="-285750">
              <a:buFont typeface="Arial"/>
              <a:buChar char="•"/>
            </a:pPr>
            <a:r>
              <a:rPr lang="en-US" sz="1100">
                <a:cs typeface="Calibri" panose="020F0502020204030204"/>
              </a:rPr>
              <a:t>More than 500 individuals</a:t>
            </a:r>
          </a:p>
          <a:p>
            <a:pPr marL="742950" lvl="1" indent="-285750">
              <a:buFont typeface="Arial"/>
              <a:buChar char="•"/>
            </a:pPr>
            <a:r>
              <a:rPr lang="en-US" sz="1100">
                <a:cs typeface="Calibri" panose="020F0502020204030204"/>
              </a:rPr>
              <a:t>Notify Secretary immediately and in no case later than 60 days following the breach by filling out and electronically submitting a breach report form</a:t>
            </a:r>
          </a:p>
        </p:txBody>
      </p:sp>
      <p:graphicFrame>
        <p:nvGraphicFramePr>
          <p:cNvPr id="14" name="Diagram 15">
            <a:extLst>
              <a:ext uri="{FF2B5EF4-FFF2-40B4-BE49-F238E27FC236}">
                <a16:creationId xmlns:a16="http://schemas.microsoft.com/office/drawing/2014/main" id="{2DFF02A0-F6C8-4190-B4AB-FDFF33504757}"/>
              </a:ext>
            </a:extLst>
          </p:cNvPr>
          <p:cNvGraphicFramePr/>
          <p:nvPr>
            <p:extLst>
              <p:ext uri="{D42A27DB-BD31-4B8C-83A1-F6EECF244321}">
                <p14:modId xmlns:p14="http://schemas.microsoft.com/office/powerpoint/2010/main" val="518197334"/>
              </p:ext>
            </p:extLst>
          </p:nvPr>
        </p:nvGraphicFramePr>
        <p:xfrm>
          <a:off x="-118534" y="1520395"/>
          <a:ext cx="5037666" cy="4656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7E34ACA-8387-4D46-AFD7-82DBACF3167E}"/>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7" action="ppaction://hlinksldjump">
                  <a:extLst>
                    <a:ext uri="{A12FA001-AC4F-418D-AE19-62706E023703}">
                      <ahyp:hlinkClr xmlns:ahyp="http://schemas.microsoft.com/office/drawing/2018/hyperlinkcolor" val="tx"/>
                    </a:ext>
                  </a:extLst>
                </a:hlinkClick>
              </a:rPr>
              <a:t>Current Situation </a:t>
            </a:r>
            <a:r>
              <a:rPr lang="en-US" sz="1600"/>
              <a:t>| </a:t>
            </a:r>
            <a:r>
              <a:rPr lang="en-US" sz="1600">
                <a:hlinkClick r:id="rId8"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9" action="ppaction://hlinksldjump">
                  <a:extLst>
                    <a:ext uri="{A12FA001-AC4F-418D-AE19-62706E023703}">
                      <ahyp:hlinkClr xmlns:ahyp="http://schemas.microsoft.com/office/drawing/2018/hyperlinkcolor" val="tx"/>
                    </a:ext>
                  </a:extLst>
                </a:hlinkClick>
              </a:rPr>
              <a:t>Timeline</a:t>
            </a:r>
            <a:r>
              <a:rPr lang="en-US" sz="1600"/>
              <a:t>| </a:t>
            </a:r>
            <a:r>
              <a:rPr lang="en-US" sz="1600">
                <a:solidFill>
                  <a:srgbClr val="FFC000"/>
                </a:solidFill>
                <a:hlinkClick r:id="rId10"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11"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12"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13"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4"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276009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13</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a:xfrm>
            <a:off x="838200" y="365125"/>
            <a:ext cx="10524066" cy="1537229"/>
          </a:xfrm>
        </p:spPr>
        <p:txBody>
          <a:bodyPr>
            <a:normAutofit/>
          </a:bodyPr>
          <a:lstStyle/>
          <a:p>
            <a:r>
              <a:rPr lang="en-US" sz="3200"/>
              <a:t>By establishing roles and responsibilities for when breaches occur, Happy Life will be able to notify the necessary parties involved with minimal issues.</a:t>
            </a:r>
            <a:endParaRPr lang="en-US" sz="3200">
              <a:cs typeface="Calibri Light"/>
            </a:endParaRPr>
          </a:p>
        </p:txBody>
      </p:sp>
      <p:graphicFrame>
        <p:nvGraphicFramePr>
          <p:cNvPr id="77" name="Table 77">
            <a:extLst>
              <a:ext uri="{FF2B5EF4-FFF2-40B4-BE49-F238E27FC236}">
                <a16:creationId xmlns:a16="http://schemas.microsoft.com/office/drawing/2014/main" id="{A1C86D35-C5A7-476D-886A-8FF19EB3E915}"/>
              </a:ext>
            </a:extLst>
          </p:cNvPr>
          <p:cNvGraphicFramePr>
            <a:graphicFrameLocks noGrp="1"/>
          </p:cNvGraphicFramePr>
          <p:nvPr>
            <p:ph idx="1"/>
            <p:extLst>
              <p:ext uri="{D42A27DB-BD31-4B8C-83A1-F6EECF244321}">
                <p14:modId xmlns:p14="http://schemas.microsoft.com/office/powerpoint/2010/main" val="945200742"/>
              </p:ext>
            </p:extLst>
          </p:nvPr>
        </p:nvGraphicFramePr>
        <p:xfrm>
          <a:off x="877592" y="2292962"/>
          <a:ext cx="10515599" cy="3144140"/>
        </p:xfrm>
        <a:graphic>
          <a:graphicData uri="http://schemas.openxmlformats.org/drawingml/2006/table">
            <a:tbl>
              <a:tblPr firstRow="1" bandRow="1">
                <a:tableStyleId>{EB9631B5-78F2-41C9-869B-9F39066F8104}</a:tableStyleId>
              </a:tblPr>
              <a:tblGrid>
                <a:gridCol w="3701716">
                  <a:extLst>
                    <a:ext uri="{9D8B030D-6E8A-4147-A177-3AD203B41FA5}">
                      <a16:colId xmlns:a16="http://schemas.microsoft.com/office/drawing/2014/main" val="1181739195"/>
                    </a:ext>
                  </a:extLst>
                </a:gridCol>
                <a:gridCol w="1459831">
                  <a:extLst>
                    <a:ext uri="{9D8B030D-6E8A-4147-A177-3AD203B41FA5}">
                      <a16:colId xmlns:a16="http://schemas.microsoft.com/office/drawing/2014/main" val="1776356126"/>
                    </a:ext>
                  </a:extLst>
                </a:gridCol>
                <a:gridCol w="1411707">
                  <a:extLst>
                    <a:ext uri="{9D8B030D-6E8A-4147-A177-3AD203B41FA5}">
                      <a16:colId xmlns:a16="http://schemas.microsoft.com/office/drawing/2014/main" val="881196233"/>
                    </a:ext>
                  </a:extLst>
                </a:gridCol>
                <a:gridCol w="1379621">
                  <a:extLst>
                    <a:ext uri="{9D8B030D-6E8A-4147-A177-3AD203B41FA5}">
                      <a16:colId xmlns:a16="http://schemas.microsoft.com/office/drawing/2014/main" val="134622148"/>
                    </a:ext>
                  </a:extLst>
                </a:gridCol>
                <a:gridCol w="1299410">
                  <a:extLst>
                    <a:ext uri="{9D8B030D-6E8A-4147-A177-3AD203B41FA5}">
                      <a16:colId xmlns:a16="http://schemas.microsoft.com/office/drawing/2014/main" val="1046970678"/>
                    </a:ext>
                  </a:extLst>
                </a:gridCol>
                <a:gridCol w="1263314">
                  <a:extLst>
                    <a:ext uri="{9D8B030D-6E8A-4147-A177-3AD203B41FA5}">
                      <a16:colId xmlns:a16="http://schemas.microsoft.com/office/drawing/2014/main" val="261294797"/>
                    </a:ext>
                  </a:extLst>
                </a:gridCol>
              </a:tblGrid>
              <a:tr h="600566">
                <a:tc>
                  <a:txBody>
                    <a:bodyPr/>
                    <a:lstStyle/>
                    <a:p>
                      <a:pPr algn="ctr"/>
                      <a:r>
                        <a:rPr lang="en-US" sz="1400"/>
                        <a:t>Role/Responsibilities</a:t>
                      </a:r>
                    </a:p>
                  </a:txBody>
                  <a:tcPr anchor="ctr"/>
                </a:tc>
                <a:tc>
                  <a:txBody>
                    <a:bodyPr/>
                    <a:lstStyle/>
                    <a:p>
                      <a:pPr algn="ctr"/>
                      <a:r>
                        <a:rPr lang="en-US" sz="1400"/>
                        <a:t>Privacy</a:t>
                      </a:r>
                    </a:p>
                  </a:txBody>
                  <a:tcPr anchor="ctr"/>
                </a:tc>
                <a:tc>
                  <a:txBody>
                    <a:bodyPr/>
                    <a:lstStyle/>
                    <a:p>
                      <a:pPr algn="ctr"/>
                      <a:r>
                        <a:rPr lang="en-US" sz="1400"/>
                        <a:t>CIO</a:t>
                      </a:r>
                    </a:p>
                  </a:txBody>
                  <a:tcPr anchor="ctr"/>
                </a:tc>
                <a:tc>
                  <a:txBody>
                    <a:bodyPr/>
                    <a:lstStyle/>
                    <a:p>
                      <a:pPr algn="ctr"/>
                      <a:r>
                        <a:rPr lang="en-US" sz="1400"/>
                        <a:t>CISO</a:t>
                      </a:r>
                    </a:p>
                  </a:txBody>
                  <a:tcPr anchor="ctr"/>
                </a:tc>
                <a:tc>
                  <a:txBody>
                    <a:bodyPr/>
                    <a:lstStyle/>
                    <a:p>
                      <a:pPr algn="ctr"/>
                      <a:r>
                        <a:rPr lang="en-US" sz="1400"/>
                        <a:t>Media Relations </a:t>
                      </a:r>
                    </a:p>
                  </a:txBody>
                  <a:tcPr anchor="ctr"/>
                </a:tc>
                <a:tc>
                  <a:txBody>
                    <a:bodyPr/>
                    <a:lstStyle/>
                    <a:p>
                      <a:pPr lvl="0" algn="ctr">
                        <a:buNone/>
                      </a:pPr>
                      <a:r>
                        <a:rPr lang="en-US" sz="1400"/>
                        <a:t>Legal </a:t>
                      </a:r>
                    </a:p>
                  </a:txBody>
                  <a:tcPr anchor="ctr"/>
                </a:tc>
                <a:extLst>
                  <a:ext uri="{0D108BD9-81ED-4DB2-BD59-A6C34878D82A}">
                    <a16:rowId xmlns:a16="http://schemas.microsoft.com/office/drawing/2014/main" val="2153137614"/>
                  </a:ext>
                </a:extLst>
              </a:tr>
              <a:tr h="317947">
                <a:tc>
                  <a:txBody>
                    <a:bodyPr/>
                    <a:lstStyle/>
                    <a:p>
                      <a:r>
                        <a:rPr lang="en-US" sz="1200"/>
                        <a:t>Discover &amp; Declare a Breach</a:t>
                      </a:r>
                    </a:p>
                  </a:txBody>
                  <a:tcPr anchor="ctr"/>
                </a:tc>
                <a:tc>
                  <a:txBody>
                    <a:bodyPr/>
                    <a:lstStyle/>
                    <a:p>
                      <a:pPr algn="ctr"/>
                      <a:r>
                        <a:rPr lang="en-US" sz="1200"/>
                        <a:t>RC</a:t>
                      </a:r>
                    </a:p>
                  </a:txBody>
                  <a:tcPr anchor="ctr"/>
                </a:tc>
                <a:tc>
                  <a:txBody>
                    <a:bodyPr/>
                    <a:lstStyle/>
                    <a:p>
                      <a:pPr algn="ctr"/>
                      <a:r>
                        <a:rPr lang="en-US" sz="1200"/>
                        <a:t>I</a:t>
                      </a:r>
                    </a:p>
                  </a:txBody>
                  <a:tcPr anchor="ctr"/>
                </a:tc>
                <a:tc>
                  <a:txBody>
                    <a:bodyPr/>
                    <a:lstStyle/>
                    <a:p>
                      <a:pPr algn="ctr"/>
                      <a:r>
                        <a:rPr lang="en-US" sz="1200"/>
                        <a:t>IC</a:t>
                      </a:r>
                    </a:p>
                  </a:txBody>
                  <a:tcPr anchor="ctr"/>
                </a:tc>
                <a:tc>
                  <a:txBody>
                    <a:bodyPr/>
                    <a:lstStyle/>
                    <a:p>
                      <a:pPr algn="ctr"/>
                      <a:r>
                        <a:rPr lang="en-US" sz="1200"/>
                        <a:t>I</a:t>
                      </a:r>
                    </a:p>
                  </a:txBody>
                  <a:tcPr anchor="ctr"/>
                </a:tc>
                <a:tc>
                  <a:txBody>
                    <a:bodyPr/>
                    <a:lstStyle/>
                    <a:p>
                      <a:pPr lvl="0" algn="ctr">
                        <a:buNone/>
                      </a:pPr>
                      <a:r>
                        <a:rPr lang="en-US" sz="1200"/>
                        <a:t>A</a:t>
                      </a:r>
                    </a:p>
                  </a:txBody>
                  <a:tcPr anchor="ctr"/>
                </a:tc>
                <a:extLst>
                  <a:ext uri="{0D108BD9-81ED-4DB2-BD59-A6C34878D82A}">
                    <a16:rowId xmlns:a16="http://schemas.microsoft.com/office/drawing/2014/main" val="971633237"/>
                  </a:ext>
                </a:extLst>
              </a:tr>
              <a:tr h="317947">
                <a:tc>
                  <a:txBody>
                    <a:bodyPr/>
                    <a:lstStyle/>
                    <a:p>
                      <a:r>
                        <a:rPr lang="en-US" sz="1200"/>
                        <a:t>Assess Impact of Breach</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r>
                        <a:rPr lang="en-US" sz="1200"/>
                        <a:t>R</a:t>
                      </a:r>
                    </a:p>
                  </a:txBody>
                  <a:tcPr anchor="ctr"/>
                </a:tc>
                <a:tc>
                  <a:txBody>
                    <a:bodyPr/>
                    <a:lstStyle/>
                    <a:p>
                      <a:pPr algn="ctr"/>
                      <a:r>
                        <a:rPr lang="en-US" sz="1200"/>
                        <a:t>IC</a:t>
                      </a:r>
                    </a:p>
                  </a:txBody>
                  <a:tcPr anchor="ctr"/>
                </a:tc>
                <a:tc>
                  <a:txBody>
                    <a:bodyPr/>
                    <a:lstStyle/>
                    <a:p>
                      <a:pPr lvl="0" algn="ctr">
                        <a:buNone/>
                      </a:pPr>
                      <a:r>
                        <a:rPr lang="en-US" sz="1200"/>
                        <a:t>A</a:t>
                      </a:r>
                    </a:p>
                  </a:txBody>
                  <a:tcPr anchor="ctr"/>
                </a:tc>
                <a:extLst>
                  <a:ext uri="{0D108BD9-81ED-4DB2-BD59-A6C34878D82A}">
                    <a16:rowId xmlns:a16="http://schemas.microsoft.com/office/drawing/2014/main" val="3360365341"/>
                  </a:ext>
                </a:extLst>
              </a:tr>
              <a:tr h="529911">
                <a:tc>
                  <a:txBody>
                    <a:bodyPr/>
                    <a:lstStyle/>
                    <a:p>
                      <a:r>
                        <a:rPr lang="en-US" sz="1200"/>
                        <a:t>Draft &amp; Send Out Impacted Individual Notification Message(s)</a:t>
                      </a:r>
                    </a:p>
                  </a:txBody>
                  <a:tcPr anchor="ctr"/>
                </a:tc>
                <a:tc>
                  <a:txBody>
                    <a:bodyPr/>
                    <a:lstStyle/>
                    <a:p>
                      <a:pPr algn="ctr"/>
                      <a:r>
                        <a:rPr lang="en-US" sz="1200"/>
                        <a:t>RCI</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algn="ctr"/>
                      <a:r>
                        <a:rPr lang="en-US" sz="1200"/>
                        <a:t>RCI</a:t>
                      </a:r>
                    </a:p>
                  </a:txBody>
                  <a:tcPr anchor="ctr"/>
                </a:tc>
                <a:tc>
                  <a:txBody>
                    <a:bodyPr/>
                    <a:lstStyle/>
                    <a:p>
                      <a:pPr lvl="0" algn="ctr">
                        <a:buNone/>
                      </a:pPr>
                      <a:r>
                        <a:rPr lang="en-US" sz="1200"/>
                        <a:t>A</a:t>
                      </a:r>
                    </a:p>
                  </a:txBody>
                  <a:tcPr anchor="ctr"/>
                </a:tc>
                <a:extLst>
                  <a:ext uri="{0D108BD9-81ED-4DB2-BD59-A6C34878D82A}">
                    <a16:rowId xmlns:a16="http://schemas.microsoft.com/office/drawing/2014/main" val="1706845823"/>
                  </a:ext>
                </a:extLst>
              </a:tr>
              <a:tr h="317947">
                <a:tc>
                  <a:txBody>
                    <a:bodyPr/>
                    <a:lstStyle/>
                    <a:p>
                      <a:r>
                        <a:rPr lang="en-US" sz="1200"/>
                        <a:t>Notify the Media</a:t>
                      </a:r>
                    </a:p>
                  </a:txBody>
                  <a:tcPr anchor="ctr"/>
                </a:tc>
                <a:tc>
                  <a:txBody>
                    <a:bodyPr/>
                    <a:lstStyle/>
                    <a:p>
                      <a:pPr algn="ctr"/>
                      <a:r>
                        <a:rPr lang="en-US" sz="1200"/>
                        <a:t>CI</a:t>
                      </a:r>
                    </a:p>
                  </a:txBody>
                  <a:tcPr anchor="ctr"/>
                </a:tc>
                <a:tc>
                  <a:txBody>
                    <a:bodyPr/>
                    <a:lstStyle/>
                    <a:p>
                      <a:pPr algn="ctr"/>
                      <a:r>
                        <a:rPr lang="en-US" sz="1200"/>
                        <a:t>CI</a:t>
                      </a:r>
                    </a:p>
                  </a:txBody>
                  <a:tcPr anchor="ctr"/>
                </a:tc>
                <a:tc>
                  <a:txBody>
                    <a:bodyPr/>
                    <a:lstStyle/>
                    <a:p>
                      <a:pPr algn="ctr"/>
                      <a:r>
                        <a:rPr lang="en-US" sz="1200"/>
                        <a:t>CI</a:t>
                      </a:r>
                    </a:p>
                  </a:txBody>
                  <a:tcPr anchor="ctr"/>
                </a:tc>
                <a:tc>
                  <a:txBody>
                    <a:bodyPr/>
                    <a:lstStyle/>
                    <a:p>
                      <a:pPr algn="ctr"/>
                      <a:r>
                        <a:rPr lang="en-US" sz="1200"/>
                        <a:t>R</a:t>
                      </a:r>
                    </a:p>
                  </a:txBody>
                  <a:tcPr anchor="ctr"/>
                </a:tc>
                <a:tc>
                  <a:txBody>
                    <a:bodyPr/>
                    <a:lstStyle/>
                    <a:p>
                      <a:pPr lvl="0" algn="ctr">
                        <a:buNone/>
                      </a:pPr>
                      <a:r>
                        <a:rPr lang="en-US" sz="1200"/>
                        <a:t>I</a:t>
                      </a:r>
                    </a:p>
                  </a:txBody>
                  <a:tcPr anchor="ctr"/>
                </a:tc>
                <a:extLst>
                  <a:ext uri="{0D108BD9-81ED-4DB2-BD59-A6C34878D82A}">
                    <a16:rowId xmlns:a16="http://schemas.microsoft.com/office/drawing/2014/main" val="3462538464"/>
                  </a:ext>
                </a:extLst>
              </a:tr>
              <a:tr h="529911">
                <a:tc>
                  <a:txBody>
                    <a:bodyPr/>
                    <a:lstStyle/>
                    <a:p>
                      <a:r>
                        <a:rPr lang="en-US" sz="1200"/>
                        <a:t>Notify the Secretary of the Health and Human Services</a:t>
                      </a:r>
                    </a:p>
                  </a:txBody>
                  <a:tcPr anchor="ctr"/>
                </a:tc>
                <a:tc>
                  <a:txBody>
                    <a:bodyPr/>
                    <a:lstStyle/>
                    <a:p>
                      <a:pPr algn="ctr"/>
                      <a:r>
                        <a:rPr lang="en-US" sz="1200"/>
                        <a:t>CI</a:t>
                      </a:r>
                    </a:p>
                  </a:txBody>
                  <a:tcPr anchor="ctr"/>
                </a:tc>
                <a:tc>
                  <a:txBody>
                    <a:bodyPr/>
                    <a:lstStyle/>
                    <a:p>
                      <a:pPr algn="ctr"/>
                      <a:r>
                        <a:rPr lang="en-US" sz="1200"/>
                        <a:t>CI</a:t>
                      </a:r>
                    </a:p>
                  </a:txBody>
                  <a:tcPr anchor="ctr"/>
                </a:tc>
                <a:tc>
                  <a:txBody>
                    <a:bodyPr/>
                    <a:lstStyle/>
                    <a:p>
                      <a:pPr algn="ctr"/>
                      <a:r>
                        <a:rPr lang="en-US" sz="1200"/>
                        <a:t>CI</a:t>
                      </a:r>
                    </a:p>
                  </a:txBody>
                  <a:tcPr anchor="ctr"/>
                </a:tc>
                <a:tc>
                  <a:txBody>
                    <a:bodyPr/>
                    <a:lstStyle/>
                    <a:p>
                      <a:pPr algn="ctr"/>
                      <a:r>
                        <a:rPr lang="en-US" sz="1200"/>
                        <a:t>I</a:t>
                      </a:r>
                    </a:p>
                  </a:txBody>
                  <a:tcPr anchor="ctr"/>
                </a:tc>
                <a:tc>
                  <a:txBody>
                    <a:bodyPr/>
                    <a:lstStyle/>
                    <a:p>
                      <a:pPr lvl="0" algn="ctr">
                        <a:buNone/>
                      </a:pPr>
                      <a:r>
                        <a:rPr lang="en-US" sz="1200"/>
                        <a:t>R</a:t>
                      </a:r>
                    </a:p>
                  </a:txBody>
                  <a:tcPr anchor="ctr"/>
                </a:tc>
                <a:extLst>
                  <a:ext uri="{0D108BD9-81ED-4DB2-BD59-A6C34878D82A}">
                    <a16:rowId xmlns:a16="http://schemas.microsoft.com/office/drawing/2014/main" val="3701262072"/>
                  </a:ext>
                </a:extLst>
              </a:tr>
              <a:tr h="529911">
                <a:tc gridSpan="6">
                  <a:txBody>
                    <a:bodyPr/>
                    <a:lstStyle/>
                    <a:p>
                      <a:pPr lvl="0" algn="l">
                        <a:buNone/>
                      </a:pPr>
                      <a:r>
                        <a:rPr lang="en-US" sz="1200"/>
                        <a:t>Note: We were given minimal information in terms of organizational structure of the company, so we assumed that the company has a CISO, Media Relations team, Legal team, and Privacy team.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510679306"/>
                  </a:ext>
                </a:extLst>
              </a:tr>
            </a:tbl>
          </a:graphicData>
        </a:graphic>
      </p:graphicFrame>
      <p:sp>
        <p:nvSpPr>
          <p:cNvPr id="4" name="TextBox 3">
            <a:extLst>
              <a:ext uri="{FF2B5EF4-FFF2-40B4-BE49-F238E27FC236}">
                <a16:creationId xmlns:a16="http://schemas.microsoft.com/office/drawing/2014/main" id="{1A00698C-1F89-46DB-91BA-A8B5BA3C4B59}"/>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2" action="ppaction://hlinksldjump">
                  <a:extLst>
                    <a:ext uri="{A12FA001-AC4F-418D-AE19-62706E023703}">
                      <ahyp:hlinkClr xmlns:ahyp="http://schemas.microsoft.com/office/drawing/2018/hyperlinkcolor" val="tx"/>
                    </a:ext>
                  </a:extLst>
                </a:hlinkClick>
              </a:rPr>
              <a:t>Current Situation </a:t>
            </a:r>
            <a:r>
              <a:rPr lang="en-US" sz="1600"/>
              <a:t>| </a:t>
            </a:r>
            <a:r>
              <a:rPr lang="en-US" sz="1600">
                <a:hlinkClick r:id="rId3"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4" action="ppaction://hlinksldjump">
                  <a:extLst>
                    <a:ext uri="{A12FA001-AC4F-418D-AE19-62706E023703}">
                      <ahyp:hlinkClr xmlns:ahyp="http://schemas.microsoft.com/office/drawing/2018/hyperlinkcolor" val="tx"/>
                    </a:ext>
                  </a:extLst>
                </a:hlinkClick>
              </a:rPr>
              <a:t>Timeline</a:t>
            </a:r>
            <a:r>
              <a:rPr lang="en-US" sz="1600"/>
              <a:t>| </a:t>
            </a:r>
            <a:r>
              <a:rPr lang="en-US" sz="1600">
                <a:solidFill>
                  <a:srgbClr val="FFC000"/>
                </a:solidFill>
                <a:hlinkClick r:id="rId5"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6"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7"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8" action="ppaction://hlinksldjump">
                  <a:extLst>
                    <a:ext uri="{A12FA001-AC4F-418D-AE19-62706E023703}">
                      <ahyp:hlinkClr xmlns:ahyp="http://schemas.microsoft.com/office/drawing/2018/hyperlinkcolor" val="tx"/>
                    </a:ext>
                  </a:extLst>
                </a:hlinkClick>
              </a:rPr>
              <a:t>Risks</a:t>
            </a:r>
            <a:r>
              <a:rPr lang="en-US" sz="1600"/>
              <a:t> | </a:t>
            </a:r>
            <a:r>
              <a:rPr lang="en-US" sz="1600">
                <a:hlinkClick r:id="rId9"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4194159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14</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Autofit/>
          </a:bodyPr>
          <a:lstStyle/>
          <a:p>
            <a:r>
              <a:rPr lang="en-US" sz="3200"/>
              <a:t>By following breach preventative measures, Happy Life will be prepared if a future breach were to occur.</a:t>
            </a:r>
            <a:endParaRPr lang="en-US" sz="3200">
              <a:cs typeface="Calibri Light"/>
            </a:endParaRPr>
          </a:p>
        </p:txBody>
      </p:sp>
      <p:graphicFrame>
        <p:nvGraphicFramePr>
          <p:cNvPr id="4" name="Content Placeholder 3">
            <a:extLst>
              <a:ext uri="{FF2B5EF4-FFF2-40B4-BE49-F238E27FC236}">
                <a16:creationId xmlns:a16="http://schemas.microsoft.com/office/drawing/2014/main" id="{886F5425-AD5D-4C75-AC66-66EC6D35FE74}"/>
              </a:ext>
            </a:extLst>
          </p:cNvPr>
          <p:cNvGraphicFramePr>
            <a:graphicFrameLocks noGrp="1"/>
          </p:cNvGraphicFramePr>
          <p:nvPr>
            <p:ph idx="1"/>
            <p:extLst>
              <p:ext uri="{D42A27DB-BD31-4B8C-83A1-F6EECF244321}">
                <p14:modId xmlns:p14="http://schemas.microsoft.com/office/powerpoint/2010/main" val="4127194074"/>
              </p:ext>
            </p:extLst>
          </p:nvPr>
        </p:nvGraphicFramePr>
        <p:xfrm>
          <a:off x="4918528" y="1985774"/>
          <a:ext cx="8948897" cy="37764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B6DC9EE-A868-48B4-8FD2-BD91C3896245}"/>
              </a:ext>
            </a:extLst>
          </p:cNvPr>
          <p:cNvSpPr txBox="1"/>
          <p:nvPr/>
        </p:nvSpPr>
        <p:spPr>
          <a:xfrm>
            <a:off x="584685" y="1877489"/>
            <a:ext cx="6833794" cy="4455066"/>
          </a:xfrm>
          <a:prstGeom prst="rect">
            <a:avLst/>
          </a:prstGeom>
          <a:noFill/>
        </p:spPr>
        <p:txBody>
          <a:bodyPr wrap="square" lIns="91440" tIns="45720" rIns="91440" bIns="45720" rtlCol="0" anchor="t">
            <a:spAutoFit/>
          </a:bodyPr>
          <a:lstStyle/>
          <a:p>
            <a:r>
              <a:rPr lang="en-US" sz="1050" b="1">
                <a:cs typeface="Calibri" panose="020F0502020204030204"/>
              </a:rPr>
              <a:t>Preparation</a:t>
            </a:r>
            <a:r>
              <a:rPr lang="en-US" sz="1050">
                <a:cs typeface="Calibri" panose="020F0502020204030204"/>
              </a:rPr>
              <a:t> – All staff members must know their roles and responsibilities. Establish breach response plan (test and try) </a:t>
            </a:r>
            <a:endParaRPr lang="en-US" sz="1050">
              <a:ea typeface="+mn-lt"/>
              <a:cs typeface="+mn-lt"/>
            </a:endParaRPr>
          </a:p>
          <a:p>
            <a:r>
              <a:rPr lang="en-US" sz="1050">
                <a:cs typeface="Calibri" panose="020F0502020204030204"/>
              </a:rPr>
              <a:t>  </a:t>
            </a:r>
            <a:endParaRPr lang="en-US" sz="1050">
              <a:ea typeface="+mn-lt"/>
              <a:cs typeface="+mn-lt"/>
            </a:endParaRPr>
          </a:p>
          <a:p>
            <a:r>
              <a:rPr lang="en-US" sz="1050" b="1">
                <a:cs typeface="Calibri" panose="020F0502020204030204"/>
              </a:rPr>
              <a:t>Detection</a:t>
            </a:r>
            <a:r>
              <a:rPr lang="en-US" sz="1050">
                <a:cs typeface="Calibri" panose="020F0502020204030204"/>
              </a:rPr>
              <a:t> – Networks need to be routinely and regularly scanned for potential breaches. Notify law enforcement agencies. </a:t>
            </a:r>
            <a:endParaRPr lang="en-US" sz="1050">
              <a:ea typeface="+mn-lt"/>
              <a:cs typeface="+mn-lt"/>
            </a:endParaRPr>
          </a:p>
          <a:p>
            <a:r>
              <a:rPr lang="en-US" sz="1050">
                <a:cs typeface="Calibri" panose="020F0502020204030204"/>
              </a:rPr>
              <a:t>  </a:t>
            </a:r>
            <a:endParaRPr lang="en-US" sz="1050">
              <a:ea typeface="+mn-lt"/>
              <a:cs typeface="+mn-lt"/>
            </a:endParaRPr>
          </a:p>
          <a:p>
            <a:r>
              <a:rPr lang="en-US" sz="1050" b="1">
                <a:cs typeface="Calibri" panose="020F0502020204030204"/>
              </a:rPr>
              <a:t>Identification</a:t>
            </a:r>
            <a:r>
              <a:rPr lang="en-US" sz="1050">
                <a:cs typeface="Calibri" panose="020F0502020204030204"/>
              </a:rPr>
              <a:t> – Know the enemy (who, where, what, why) to determine best method for isolating/neutralizing the threat. </a:t>
            </a:r>
            <a:endParaRPr lang="en-US" sz="1050">
              <a:ea typeface="+mn-lt"/>
              <a:cs typeface="+mn-lt"/>
            </a:endParaRPr>
          </a:p>
          <a:p>
            <a:r>
              <a:rPr lang="en-US" sz="1050">
                <a:cs typeface="Calibri" panose="020F0502020204030204"/>
              </a:rPr>
              <a:t>  </a:t>
            </a:r>
            <a:endParaRPr lang="en-US" sz="1050">
              <a:ea typeface="+mn-lt"/>
              <a:cs typeface="+mn-lt"/>
            </a:endParaRPr>
          </a:p>
          <a:p>
            <a:r>
              <a:rPr lang="en-US" sz="1050" b="1">
                <a:cs typeface="Calibri" panose="020F0502020204030204"/>
              </a:rPr>
              <a:t>Isolation</a:t>
            </a:r>
            <a:r>
              <a:rPr lang="en-US" sz="1050">
                <a:cs typeface="Calibri" panose="020F0502020204030204"/>
              </a:rPr>
              <a:t> – Shut down all compromised systems to contain the attack/infection. Stop data access immediately, try to prevent the exfiltration of PHI. Check all systems and equipment and determine if other areas have been compromised. </a:t>
            </a:r>
            <a:endParaRPr lang="en-US" sz="1050">
              <a:ea typeface="+mn-lt"/>
              <a:cs typeface="+mn-lt"/>
            </a:endParaRPr>
          </a:p>
          <a:p>
            <a:r>
              <a:rPr lang="en-US" sz="1050">
                <a:cs typeface="Calibri" panose="020F0502020204030204"/>
              </a:rPr>
              <a:t>  </a:t>
            </a:r>
            <a:endParaRPr lang="en-US" sz="1050">
              <a:ea typeface="+mn-lt"/>
              <a:cs typeface="+mn-lt"/>
            </a:endParaRPr>
          </a:p>
          <a:p>
            <a:r>
              <a:rPr lang="en-US" sz="1050" b="1">
                <a:cs typeface="Calibri" panose="020F0502020204030204"/>
              </a:rPr>
              <a:t>Eradication</a:t>
            </a:r>
            <a:r>
              <a:rPr lang="en-US" sz="1050">
                <a:cs typeface="Calibri" panose="020F0502020204030204"/>
              </a:rPr>
              <a:t> – Ensure a data backup has been performed. Prevent data loss. Complete a thorough system disinfection. All back doors/other entrances must be found and shut down immediately. </a:t>
            </a:r>
            <a:endParaRPr lang="en-US" sz="1050">
              <a:ea typeface="+mn-lt"/>
              <a:cs typeface="+mn-lt"/>
            </a:endParaRPr>
          </a:p>
          <a:p>
            <a:r>
              <a:rPr lang="en-US" sz="1050">
                <a:cs typeface="Calibri" panose="020F0502020204030204"/>
              </a:rPr>
              <a:t>  </a:t>
            </a:r>
            <a:endParaRPr lang="en-US" sz="1050">
              <a:ea typeface="+mn-lt"/>
              <a:cs typeface="+mn-lt"/>
            </a:endParaRPr>
          </a:p>
          <a:p>
            <a:r>
              <a:rPr lang="en-US" sz="1050" b="1">
                <a:cs typeface="Calibri" panose="020F0502020204030204"/>
              </a:rPr>
              <a:t>Investigation</a:t>
            </a:r>
            <a:r>
              <a:rPr lang="en-US" sz="1050">
                <a:cs typeface="Calibri" panose="020F0502020204030204"/>
              </a:rPr>
              <a:t> – Conduct forensic data analysis to find out how the data was exposed and the extent of the attack.  Seek assistance from external data security exports and perform a thorough risk assessment to identify new security vulnerabilities that may exist. </a:t>
            </a:r>
            <a:endParaRPr lang="en-US" sz="1050">
              <a:ea typeface="+mn-lt"/>
              <a:cs typeface="+mn-lt"/>
            </a:endParaRPr>
          </a:p>
          <a:p>
            <a:r>
              <a:rPr lang="en-US" sz="1050">
                <a:cs typeface="Calibri" panose="020F0502020204030204"/>
              </a:rPr>
              <a:t>  </a:t>
            </a:r>
            <a:endParaRPr lang="en-US" sz="1050">
              <a:ea typeface="+mn-lt"/>
              <a:cs typeface="+mn-lt"/>
            </a:endParaRPr>
          </a:p>
          <a:p>
            <a:r>
              <a:rPr lang="en-US" sz="1050" b="1">
                <a:cs typeface="Calibri" panose="020F0502020204030204"/>
              </a:rPr>
              <a:t>Notification</a:t>
            </a:r>
            <a:r>
              <a:rPr lang="en-US" sz="1050">
                <a:cs typeface="Calibri" panose="020F0502020204030204"/>
              </a:rPr>
              <a:t> – Issue breach notification letters within 60 days to victims and report the breach to the OCR immediately. </a:t>
            </a:r>
            <a:endParaRPr lang="en-US" sz="1050">
              <a:ea typeface="+mn-lt"/>
              <a:cs typeface="+mn-lt"/>
            </a:endParaRPr>
          </a:p>
          <a:p>
            <a:r>
              <a:rPr lang="en-US" sz="1050">
                <a:cs typeface="Calibri" panose="020F0502020204030204"/>
              </a:rPr>
              <a:t>  </a:t>
            </a:r>
            <a:endParaRPr lang="en-US" sz="1050">
              <a:ea typeface="+mn-lt"/>
              <a:cs typeface="+mn-lt"/>
            </a:endParaRPr>
          </a:p>
          <a:p>
            <a:r>
              <a:rPr lang="en-US" sz="1050" b="1">
                <a:cs typeface="Calibri" panose="020F0502020204030204"/>
              </a:rPr>
              <a:t>Fortification</a:t>
            </a:r>
            <a:r>
              <a:rPr lang="en-US" sz="1050">
                <a:cs typeface="Calibri" panose="020F0502020204030204"/>
              </a:rPr>
              <a:t> – Plug all security holes and fortify data security defenses. Notify government regulatory members of security vulnerabilities that were addressed immediately following the PHI breach.  Note: A data breach may not warrant a HIPAA fine, but failure to address security risks will. </a:t>
            </a:r>
            <a:endParaRPr lang="en-US" sz="1050">
              <a:ea typeface="+mn-lt"/>
              <a:cs typeface="+mn-lt"/>
            </a:endParaRPr>
          </a:p>
          <a:p>
            <a:r>
              <a:rPr lang="en-US" sz="1050">
                <a:cs typeface="Calibri" panose="020F0502020204030204"/>
              </a:rPr>
              <a:t>  </a:t>
            </a:r>
            <a:endParaRPr lang="en-US" sz="1050">
              <a:ea typeface="+mn-lt"/>
              <a:cs typeface="+mn-lt"/>
            </a:endParaRPr>
          </a:p>
          <a:p>
            <a:r>
              <a:rPr lang="en-US" sz="1050" b="1">
                <a:cs typeface="Calibri" panose="020F0502020204030204"/>
              </a:rPr>
              <a:t>Preparation</a:t>
            </a:r>
            <a:r>
              <a:rPr lang="en-US" sz="1050">
                <a:cs typeface="Calibri" panose="020F0502020204030204"/>
              </a:rPr>
              <a:t> – Prepare for potential upcoming attacks.  Assess which elements of the breach response worked well and what didn’t. Make updates, develop new policies and procedures, and test them to ensure they work. </a:t>
            </a:r>
            <a:endParaRPr lang="en-US" sz="1050">
              <a:ea typeface="+mn-lt"/>
              <a:cs typeface="+mn-lt"/>
            </a:endParaRPr>
          </a:p>
          <a:p>
            <a:endParaRPr lang="en-US" sz="1050">
              <a:cs typeface="Calibri"/>
            </a:endParaRPr>
          </a:p>
          <a:p>
            <a:pPr marL="800100" lvl="1" indent="-342900">
              <a:buFont typeface="+mj-lt"/>
              <a:buAutoNum type="alphaLcPeriod"/>
            </a:pPr>
            <a:endParaRPr lang="en-US" sz="1050">
              <a:cs typeface="Calibri"/>
            </a:endParaRPr>
          </a:p>
        </p:txBody>
      </p:sp>
      <p:sp>
        <p:nvSpPr>
          <p:cNvPr id="5" name="TextBox 4">
            <a:extLst>
              <a:ext uri="{FF2B5EF4-FFF2-40B4-BE49-F238E27FC236}">
                <a16:creationId xmlns:a16="http://schemas.microsoft.com/office/drawing/2014/main" id="{7F26308B-9010-4D94-BF99-9294E587C909}"/>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7" action="ppaction://hlinksldjump">
                  <a:extLst>
                    <a:ext uri="{A12FA001-AC4F-418D-AE19-62706E023703}">
                      <ahyp:hlinkClr xmlns:ahyp="http://schemas.microsoft.com/office/drawing/2018/hyperlinkcolor" val="tx"/>
                    </a:ext>
                  </a:extLst>
                </a:hlinkClick>
              </a:rPr>
              <a:t>Current Situation </a:t>
            </a:r>
            <a:r>
              <a:rPr lang="en-US" sz="1600"/>
              <a:t>| </a:t>
            </a:r>
            <a:r>
              <a:rPr lang="en-US" sz="1600">
                <a:hlinkClick r:id="rId8"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9" action="ppaction://hlinksldjump">
                  <a:extLst>
                    <a:ext uri="{A12FA001-AC4F-418D-AE19-62706E023703}">
                      <ahyp:hlinkClr xmlns:ahyp="http://schemas.microsoft.com/office/drawing/2018/hyperlinkcolor" val="tx"/>
                    </a:ext>
                  </a:extLst>
                </a:hlinkClick>
              </a:rPr>
              <a:t>Timeline</a:t>
            </a:r>
            <a:r>
              <a:rPr lang="en-US" sz="1600"/>
              <a:t>| </a:t>
            </a:r>
            <a:r>
              <a:rPr lang="en-US" sz="1600">
                <a:solidFill>
                  <a:srgbClr val="FFC000"/>
                </a:solidFill>
                <a:hlinkClick r:id="rId10"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11"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12"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13"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4"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1197937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946829" y="6430462"/>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15</a:t>
            </a:fld>
            <a:endParaRPr lang="en-US"/>
          </a:p>
        </p:txBody>
      </p:sp>
      <p:sp>
        <p:nvSpPr>
          <p:cNvPr id="18" name="Title 1">
            <a:extLst>
              <a:ext uri="{FF2B5EF4-FFF2-40B4-BE49-F238E27FC236}">
                <a16:creationId xmlns:a16="http://schemas.microsoft.com/office/drawing/2014/main" id="{95B7025E-5F90-E743-9FFD-BFFBC8D16EEE}"/>
              </a:ext>
            </a:extLst>
          </p:cNvPr>
          <p:cNvSpPr txBox="1">
            <a:spLocks/>
          </p:cNvSpPr>
          <p:nvPr/>
        </p:nvSpPr>
        <p:spPr>
          <a:xfrm>
            <a:off x="6688684" y="458885"/>
            <a:ext cx="4851400" cy="13430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t>Workforce Clearance Procedure</a:t>
            </a:r>
            <a:endParaRPr lang="en-US"/>
          </a:p>
        </p:txBody>
      </p:sp>
      <p:sp>
        <p:nvSpPr>
          <p:cNvPr id="19" name="Content Placeholder 44">
            <a:extLst>
              <a:ext uri="{FF2B5EF4-FFF2-40B4-BE49-F238E27FC236}">
                <a16:creationId xmlns:a16="http://schemas.microsoft.com/office/drawing/2014/main" id="{3285B82E-5B41-9B44-8ED1-62BD5DB7D555}"/>
              </a:ext>
            </a:extLst>
          </p:cNvPr>
          <p:cNvSpPr txBox="1">
            <a:spLocks/>
          </p:cNvSpPr>
          <p:nvPr/>
        </p:nvSpPr>
        <p:spPr>
          <a:xfrm>
            <a:off x="6750597" y="1665385"/>
            <a:ext cx="4789487" cy="4605338"/>
          </a:xfrm>
          <a:prstGeom prst="rect">
            <a:avLst/>
          </a:prstGeom>
        </p:spPr>
        <p:txBody>
          <a:bodyPr vert="horz" lIns="91440" tIns="45720" rIns="91440" bIns="45720" rtlCol="0" anchor="t">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u="sng">
                <a:cs typeface="Calibri"/>
              </a:rPr>
              <a:t>Walkthrough</a:t>
            </a:r>
            <a:endParaRPr lang="en-US">
              <a:cs typeface="Calibri"/>
            </a:endParaRPr>
          </a:p>
          <a:p>
            <a:r>
              <a:rPr lang="en-US" sz="3300">
                <a:cs typeface="Calibri"/>
              </a:rPr>
              <a:t>Every six months the compliance officer interviews every administrator for every Information System</a:t>
            </a:r>
          </a:p>
          <a:p>
            <a:pPr lvl="1"/>
            <a:r>
              <a:rPr lang="en-US" sz="2900">
                <a:cs typeface="Calibri"/>
              </a:rPr>
              <a:t>Discuss the roles within that system and their respective privileges regarding the access of ePHI</a:t>
            </a:r>
            <a:endParaRPr lang="en-US" sz="2900">
              <a:ea typeface="+mn-lt"/>
              <a:cs typeface="+mn-lt"/>
            </a:endParaRPr>
          </a:p>
          <a:p>
            <a:pPr lvl="1"/>
            <a:r>
              <a:rPr lang="en-US" sz="2900">
                <a:cs typeface="Calibri"/>
              </a:rPr>
              <a:t>Compliance officer needs skeptical approach to user access</a:t>
            </a:r>
            <a:endParaRPr lang="en-US" sz="2900">
              <a:ea typeface="+mn-lt"/>
              <a:cs typeface="+mn-lt"/>
            </a:endParaRPr>
          </a:p>
          <a:p>
            <a:pPr lvl="1"/>
            <a:r>
              <a:rPr lang="en-US" sz="2900">
                <a:cs typeface="Calibri"/>
              </a:rPr>
              <a:t>This audit is completed before the user access log audit</a:t>
            </a:r>
            <a:endParaRPr lang="en-US" sz="2900">
              <a:ea typeface="+mn-lt"/>
              <a:cs typeface="+mn-lt"/>
            </a:endParaRPr>
          </a:p>
          <a:p>
            <a:pPr lvl="2"/>
            <a:r>
              <a:rPr lang="en-US" sz="2500">
                <a:cs typeface="Calibri"/>
              </a:rPr>
              <a:t>Red flags will naturally appear to compliance officer if they have recently audited the roles vs. what is occurring</a:t>
            </a:r>
            <a:endParaRPr lang="en-US" sz="2500">
              <a:ea typeface="+mn-lt"/>
              <a:cs typeface="+mn-lt"/>
            </a:endParaRPr>
          </a:p>
          <a:p>
            <a:pPr lvl="1"/>
            <a:r>
              <a:rPr lang="en-US" sz="2900">
                <a:cs typeface="Calibri"/>
              </a:rPr>
              <a:t>Any suspicious activity or anomalies are documented and discussed with the specific administrator and compliance team of that IS</a:t>
            </a:r>
            <a:endParaRPr lang="en-US" sz="2900">
              <a:ea typeface="+mn-lt"/>
              <a:cs typeface="+mn-lt"/>
            </a:endParaRPr>
          </a:p>
          <a:p>
            <a:pPr lvl="1"/>
            <a:r>
              <a:rPr lang="en-US" sz="2900">
                <a:cs typeface="Calibri"/>
              </a:rPr>
              <a:t>If necessary, interview specific employees with suspicious roles to understand how they are using their access</a:t>
            </a:r>
            <a:endParaRPr lang="en-US" sz="2900">
              <a:ea typeface="+mn-lt"/>
              <a:cs typeface="+mn-lt"/>
            </a:endParaRPr>
          </a:p>
          <a:p>
            <a:r>
              <a:rPr lang="en-US" sz="3300">
                <a:cs typeface="Calibri"/>
              </a:rPr>
              <a:t>Document any observations for future audit of actual user access logs</a:t>
            </a:r>
            <a:endParaRPr lang="en-US" sz="3300">
              <a:ea typeface="+mn-lt"/>
              <a:cs typeface="+mn-lt"/>
            </a:endParaRPr>
          </a:p>
          <a:p>
            <a:r>
              <a:rPr lang="en-US" sz="3300">
                <a:cs typeface="Calibri"/>
              </a:rPr>
              <a:t>Store assessment as a starting point for next audit</a:t>
            </a:r>
            <a:endParaRPr lang="en-US" sz="3300">
              <a:ea typeface="+mn-lt"/>
              <a:cs typeface="+mn-lt"/>
            </a:endParaRPr>
          </a:p>
        </p:txBody>
      </p:sp>
      <p:pic>
        <p:nvPicPr>
          <p:cNvPr id="20" name="Picture 2" descr="Diagram&#10;&#10;Description automatically generated">
            <a:extLst>
              <a:ext uri="{FF2B5EF4-FFF2-40B4-BE49-F238E27FC236}">
                <a16:creationId xmlns:a16="http://schemas.microsoft.com/office/drawing/2014/main" id="{92B4BC02-565F-E141-A275-A72E4D77E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141" y="454151"/>
            <a:ext cx="5682371" cy="59458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F2213A-38F1-4433-95B4-9E0AF5C3B2A4}"/>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3" action="ppaction://hlinksldjump">
                  <a:extLst>
                    <a:ext uri="{A12FA001-AC4F-418D-AE19-62706E023703}">
                      <ahyp:hlinkClr xmlns:ahyp="http://schemas.microsoft.com/office/drawing/2018/hyperlinkcolor" val="tx"/>
                    </a:ext>
                  </a:extLst>
                </a:hlinkClick>
              </a:rPr>
              <a:t>Current Situation </a:t>
            </a:r>
            <a:r>
              <a:rPr lang="en-US" sz="1600"/>
              <a:t>| </a:t>
            </a:r>
            <a:r>
              <a:rPr lang="en-US" sz="1600">
                <a:hlinkClick r:id="rId4"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5"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6" action="ppaction://hlinksldjump">
                  <a:extLst>
                    <a:ext uri="{A12FA001-AC4F-418D-AE19-62706E023703}">
                      <ahyp:hlinkClr xmlns:ahyp="http://schemas.microsoft.com/office/drawing/2018/hyperlinkcolor" val="tx"/>
                    </a:ext>
                  </a:extLst>
                </a:hlinkClick>
              </a:rPr>
              <a:t>Breach Notification </a:t>
            </a:r>
            <a:r>
              <a:rPr lang="en-US" sz="1600"/>
              <a:t>| </a:t>
            </a:r>
            <a:r>
              <a:rPr lang="en-US" sz="1600">
                <a:solidFill>
                  <a:srgbClr val="FFC000"/>
                </a:solidFill>
                <a:hlinkClick r:id="rId7"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8"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9"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0"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1249521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16</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Autofit/>
          </a:bodyPr>
          <a:lstStyle/>
          <a:p>
            <a:r>
              <a:rPr lang="en-US" sz="3200"/>
              <a:t>Facility Security Plan</a:t>
            </a:r>
            <a:endParaRPr lang="en-US"/>
          </a:p>
        </p:txBody>
      </p:sp>
      <p:sp>
        <p:nvSpPr>
          <p:cNvPr id="85" name="Content Placeholder 84">
            <a:extLst>
              <a:ext uri="{FF2B5EF4-FFF2-40B4-BE49-F238E27FC236}">
                <a16:creationId xmlns:a16="http://schemas.microsoft.com/office/drawing/2014/main" id="{915AED03-AE34-49AD-88AF-6A87EEC57F74}"/>
              </a:ext>
            </a:extLst>
          </p:cNvPr>
          <p:cNvSpPr>
            <a:spLocks noGrp="1"/>
          </p:cNvSpPr>
          <p:nvPr>
            <p:ph idx="1"/>
          </p:nvPr>
        </p:nvSpPr>
        <p:spPr>
          <a:xfrm>
            <a:off x="6688666" y="1326092"/>
            <a:ext cx="4665134" cy="4850871"/>
          </a:xfrm>
        </p:spPr>
        <p:txBody>
          <a:bodyPr vert="horz" lIns="91440" tIns="45720" rIns="91440" bIns="45720" rtlCol="0" anchor="t">
            <a:noAutofit/>
          </a:bodyPr>
          <a:lstStyle/>
          <a:p>
            <a:pPr marL="0" indent="0" algn="ctr">
              <a:lnSpc>
                <a:spcPct val="107000"/>
              </a:lnSpc>
              <a:spcBef>
                <a:spcPts val="0"/>
              </a:spcBef>
              <a:buNone/>
            </a:pPr>
            <a:r>
              <a:rPr lang="en-US" sz="1200" b="1" u="sng">
                <a:cs typeface="Calibri" panose="020F0502020204030204"/>
              </a:rPr>
              <a:t>Walkthrough</a:t>
            </a:r>
            <a:endParaRPr lang="en-US" sz="1200">
              <a:ea typeface="+mn-lt"/>
              <a:cs typeface="+mn-lt"/>
            </a:endParaRPr>
          </a:p>
          <a:p>
            <a:pPr marL="0" indent="0" algn="ctr">
              <a:lnSpc>
                <a:spcPct val="107000"/>
              </a:lnSpc>
              <a:spcBef>
                <a:spcPts val="0"/>
              </a:spcBef>
              <a:buNone/>
            </a:pPr>
            <a:endParaRPr lang="en-US" sz="1200">
              <a:ea typeface="+mn-lt"/>
              <a:cs typeface="+mn-lt"/>
            </a:endParaRPr>
          </a:p>
          <a:p>
            <a:pPr>
              <a:lnSpc>
                <a:spcPct val="107000"/>
              </a:lnSpc>
              <a:spcBef>
                <a:spcPts val="0"/>
              </a:spcBef>
              <a:buFont typeface="Arial"/>
              <a:buChar char="•"/>
            </a:pPr>
            <a:r>
              <a:rPr lang="en-US" sz="1200">
                <a:cs typeface="Calibri" panose="020F0502020204030204"/>
              </a:rPr>
              <a:t>Manager assigned to ensure on-premises server rooms w/ePHI are untampered and locked before leaving for the night</a:t>
            </a:r>
            <a:endParaRPr lang="en-US" sz="1200">
              <a:ea typeface="+mn-lt"/>
              <a:cs typeface="+mn-lt"/>
            </a:endParaRPr>
          </a:p>
          <a:p>
            <a:pPr>
              <a:lnSpc>
                <a:spcPct val="107000"/>
              </a:lnSpc>
              <a:spcBef>
                <a:spcPts val="0"/>
              </a:spcBef>
              <a:buFont typeface="Arial"/>
              <a:buChar char="•"/>
            </a:pPr>
            <a:r>
              <a:rPr lang="en-US" sz="1200">
                <a:cs typeface="Calibri" panose="020F0502020204030204"/>
              </a:rPr>
              <a:t>Server rooms are locked during the day and can be only accessed by encrypted electronic badge</a:t>
            </a:r>
            <a:endParaRPr lang="en-US" sz="1200">
              <a:ea typeface="+mn-lt"/>
              <a:cs typeface="+mn-lt"/>
            </a:endParaRPr>
          </a:p>
          <a:p>
            <a:pPr marL="971550" lvl="1" indent="-285750">
              <a:lnSpc>
                <a:spcPct val="107000"/>
              </a:lnSpc>
              <a:spcBef>
                <a:spcPts val="0"/>
              </a:spcBef>
              <a:buFont typeface="Arial"/>
              <a:buChar char="•"/>
            </a:pPr>
            <a:r>
              <a:rPr lang="en-US" sz="1200">
                <a:cs typeface="Calibri" panose="020F0502020204030204"/>
              </a:rPr>
              <a:t>After 5pm, the only access cards that work are the IT maintenance staff</a:t>
            </a:r>
            <a:endParaRPr lang="en-US" sz="1200">
              <a:ea typeface="+mn-lt"/>
              <a:cs typeface="+mn-lt"/>
            </a:endParaRPr>
          </a:p>
          <a:p>
            <a:pPr marL="971550" lvl="1" indent="-285750">
              <a:lnSpc>
                <a:spcPct val="107000"/>
              </a:lnSpc>
              <a:spcBef>
                <a:spcPts val="0"/>
              </a:spcBef>
              <a:buFont typeface="Arial"/>
              <a:buChar char="•"/>
            </a:pPr>
            <a:r>
              <a:rPr lang="en-US" sz="1200">
                <a:cs typeface="Calibri" panose="020F0502020204030204"/>
              </a:rPr>
              <a:t>Server room user access log is audited monthly</a:t>
            </a:r>
            <a:endParaRPr lang="en-US" sz="1200">
              <a:ea typeface="+mn-lt"/>
              <a:cs typeface="+mn-lt"/>
            </a:endParaRPr>
          </a:p>
          <a:p>
            <a:pPr marL="1428750" lvl="2" indent="-285750">
              <a:lnSpc>
                <a:spcPct val="107000"/>
              </a:lnSpc>
              <a:spcBef>
                <a:spcPts val="0"/>
              </a:spcBef>
              <a:buFont typeface="Arial"/>
              <a:buChar char="•"/>
            </a:pPr>
            <a:r>
              <a:rPr lang="en-US" sz="1200">
                <a:cs typeface="Calibri" panose="020F0502020204030204"/>
              </a:rPr>
              <a:t>Compliance officer/IT maintenance will sign-off by sending an email to direct report of user access log being auditing with any findings</a:t>
            </a:r>
            <a:endParaRPr lang="en-US" sz="1200">
              <a:ea typeface="+mn-lt"/>
              <a:cs typeface="+mn-lt"/>
            </a:endParaRPr>
          </a:p>
          <a:p>
            <a:pPr>
              <a:lnSpc>
                <a:spcPct val="107000"/>
              </a:lnSpc>
              <a:spcBef>
                <a:spcPts val="0"/>
              </a:spcBef>
              <a:buFont typeface="Arial"/>
              <a:buChar char="•"/>
            </a:pPr>
            <a:r>
              <a:rPr lang="en-US" sz="1200">
                <a:cs typeface="Calibri" panose="020F0502020204030204"/>
              </a:rPr>
              <a:t>On a weekly basis, the server room with ePHI will be inspected thoroughly for any physical tampering (extra wires, clutter, etc.)</a:t>
            </a:r>
            <a:endParaRPr lang="en-US" sz="1200">
              <a:ea typeface="+mn-lt"/>
              <a:cs typeface="+mn-lt"/>
            </a:endParaRPr>
          </a:p>
          <a:p>
            <a:pPr>
              <a:lnSpc>
                <a:spcPct val="107000"/>
              </a:lnSpc>
              <a:spcBef>
                <a:spcPts val="0"/>
              </a:spcBef>
              <a:buFont typeface="Arial"/>
              <a:buChar char="•"/>
            </a:pPr>
            <a:r>
              <a:rPr lang="en-US" sz="1200">
                <a:cs typeface="Calibri" panose="020F0502020204030204"/>
              </a:rPr>
              <a:t>Server room is clean and at an optimal temperature dependent on the specifications of the equipment used</a:t>
            </a:r>
            <a:endParaRPr lang="en-US" sz="1200">
              <a:ea typeface="+mn-lt"/>
              <a:cs typeface="+mn-lt"/>
            </a:endParaRPr>
          </a:p>
          <a:p>
            <a:pPr>
              <a:lnSpc>
                <a:spcPct val="107000"/>
              </a:lnSpc>
              <a:spcBef>
                <a:spcPts val="0"/>
              </a:spcBef>
              <a:buFont typeface="Arial"/>
              <a:buChar char="•"/>
            </a:pPr>
            <a:r>
              <a:rPr lang="en-US" sz="1200">
                <a:cs typeface="Calibri" panose="020F0502020204030204"/>
              </a:rPr>
              <a:t>With the server room log audit, the individual in charge, will also sign-off on its cleanliness and physical state</a:t>
            </a:r>
            <a:endParaRPr lang="en-US" sz="1200">
              <a:ea typeface="+mn-lt"/>
              <a:cs typeface="+mn-lt"/>
            </a:endParaRPr>
          </a:p>
          <a:p>
            <a:pPr>
              <a:lnSpc>
                <a:spcPct val="107000"/>
              </a:lnSpc>
              <a:spcBef>
                <a:spcPts val="0"/>
              </a:spcBef>
              <a:buFont typeface="Arial"/>
              <a:buChar char="•"/>
            </a:pPr>
            <a:r>
              <a:rPr lang="en-US" sz="1200">
                <a:cs typeface="Calibri" panose="020F0502020204030204"/>
              </a:rPr>
              <a:t>All workstations with downloaded files, not on servers, will be deleted every 3 months</a:t>
            </a:r>
            <a:endParaRPr lang="en-US" sz="1200">
              <a:ea typeface="+mn-lt"/>
              <a:cs typeface="+mn-lt"/>
            </a:endParaRPr>
          </a:p>
          <a:p>
            <a:pPr marL="971550" lvl="1" indent="-285750">
              <a:lnSpc>
                <a:spcPct val="107000"/>
              </a:lnSpc>
              <a:spcBef>
                <a:spcPts val="0"/>
              </a:spcBef>
              <a:buFont typeface="Arial"/>
              <a:buChar char="•"/>
            </a:pPr>
            <a:r>
              <a:rPr lang="en-US" sz="1200">
                <a:cs typeface="Calibri" panose="020F0502020204030204"/>
              </a:rPr>
              <a:t>This discourages ePHI being on desktops, mobile devices, etc.</a:t>
            </a:r>
            <a:endParaRPr lang="en-US" sz="1200">
              <a:ea typeface="+mn-lt"/>
              <a:cs typeface="+mn-lt"/>
            </a:endParaRPr>
          </a:p>
          <a:p>
            <a:pPr marL="971550" lvl="1" indent="-285750">
              <a:lnSpc>
                <a:spcPct val="107000"/>
              </a:lnSpc>
              <a:spcBef>
                <a:spcPts val="0"/>
              </a:spcBef>
              <a:spcAft>
                <a:spcPts val="800"/>
              </a:spcAft>
              <a:buFont typeface="Arial"/>
              <a:buChar char="•"/>
            </a:pPr>
            <a:r>
              <a:rPr lang="en-US" sz="1200">
                <a:cs typeface="Calibri" panose="020F0502020204030204"/>
              </a:rPr>
              <a:t>More importantly encourages the storage of data being on the business's servers</a:t>
            </a:r>
            <a:endParaRPr lang="en-US" sz="1200">
              <a:ea typeface="+mn-lt"/>
              <a:cs typeface="+mn-lt"/>
            </a:endParaRPr>
          </a:p>
        </p:txBody>
      </p:sp>
      <p:pic>
        <p:nvPicPr>
          <p:cNvPr id="4" name="Picture 2">
            <a:extLst>
              <a:ext uri="{FF2B5EF4-FFF2-40B4-BE49-F238E27FC236}">
                <a16:creationId xmlns:a16="http://schemas.microsoft.com/office/drawing/2014/main" id="{152FA4AC-831D-4744-B2EE-FD2763D0B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455" y="1533026"/>
            <a:ext cx="5054025" cy="45739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EAC542-DD2A-4E5A-8575-5B136B68662E}"/>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3" action="ppaction://hlinksldjump">
                  <a:extLst>
                    <a:ext uri="{A12FA001-AC4F-418D-AE19-62706E023703}">
                      <ahyp:hlinkClr xmlns:ahyp="http://schemas.microsoft.com/office/drawing/2018/hyperlinkcolor" val="tx"/>
                    </a:ext>
                  </a:extLst>
                </a:hlinkClick>
              </a:rPr>
              <a:t>Current Situation </a:t>
            </a:r>
            <a:r>
              <a:rPr lang="en-US" sz="1600"/>
              <a:t>| </a:t>
            </a:r>
            <a:r>
              <a:rPr lang="en-US" sz="1600">
                <a:hlinkClick r:id="rId4"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5"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6" action="ppaction://hlinksldjump">
                  <a:extLst>
                    <a:ext uri="{A12FA001-AC4F-418D-AE19-62706E023703}">
                      <ahyp:hlinkClr xmlns:ahyp="http://schemas.microsoft.com/office/drawing/2018/hyperlinkcolor" val="tx"/>
                    </a:ext>
                  </a:extLst>
                </a:hlinkClick>
              </a:rPr>
              <a:t>Breach Notification </a:t>
            </a:r>
            <a:r>
              <a:rPr lang="en-US" sz="1600"/>
              <a:t>| </a:t>
            </a:r>
            <a:r>
              <a:rPr lang="en-US" sz="1600">
                <a:solidFill>
                  <a:srgbClr val="FFC000"/>
                </a:solidFill>
                <a:hlinkClick r:id="rId7"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8"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9"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0"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4291675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17</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rmAutofit/>
          </a:bodyPr>
          <a:lstStyle/>
          <a:p>
            <a:r>
              <a:rPr lang="en-US" sz="3200"/>
              <a:t>Financial Analysis</a:t>
            </a:r>
            <a:endParaRPr lang="en-US" sz="3200">
              <a:cs typeface="Calibri Light"/>
            </a:endParaRPr>
          </a:p>
        </p:txBody>
      </p:sp>
      <p:sp>
        <p:nvSpPr>
          <p:cNvPr id="7" name="TextBox 6">
            <a:extLst>
              <a:ext uri="{FF2B5EF4-FFF2-40B4-BE49-F238E27FC236}">
                <a16:creationId xmlns:a16="http://schemas.microsoft.com/office/drawing/2014/main" id="{7D734250-12C8-4EA6-BA65-EC1CE41A427D}"/>
              </a:ext>
            </a:extLst>
          </p:cNvPr>
          <p:cNvSpPr txBox="1"/>
          <p:nvPr/>
        </p:nvSpPr>
        <p:spPr>
          <a:xfrm>
            <a:off x="4110691" y="5288237"/>
            <a:ext cx="6070258" cy="954107"/>
          </a:xfrm>
          <a:prstGeom prst="rect">
            <a:avLst/>
          </a:prstGeom>
          <a:noFill/>
        </p:spPr>
        <p:txBody>
          <a:bodyPr wrap="square" rtlCol="0">
            <a:spAutoFit/>
          </a:bodyPr>
          <a:lstStyle/>
          <a:p>
            <a:pPr marL="285750" indent="-285750">
              <a:buFont typeface="Arial" panose="020B0604020202020204" pitchFamily="34" charset="0"/>
              <a:buChar char="•"/>
            </a:pPr>
            <a:r>
              <a:rPr lang="en-US" sz="1400"/>
              <a:t>Average HIPAA Breach </a:t>
            </a:r>
            <a:r>
              <a:rPr lang="en-US" sz="1400" b="1"/>
              <a:t>$9.5 Million</a:t>
            </a:r>
            <a:r>
              <a:rPr lang="en-US" sz="1400"/>
              <a:t> in total costs</a:t>
            </a:r>
          </a:p>
          <a:p>
            <a:pPr marL="285750" indent="-285750">
              <a:buFont typeface="Arial" panose="020B0604020202020204" pitchFamily="34" charset="0"/>
              <a:buChar char="•"/>
            </a:pPr>
            <a:endParaRPr lang="en-US" sz="1400"/>
          </a:p>
          <a:p>
            <a:pPr marL="742950" lvl="1" indent="-285750">
              <a:buFont typeface="Arial" panose="020B0604020202020204" pitchFamily="34" charset="0"/>
              <a:buChar char="•"/>
            </a:pPr>
            <a:r>
              <a:rPr lang="en-US" sz="1400"/>
              <a:t>~ $380 average cost per record (2019 Biz4Solutions)</a:t>
            </a:r>
          </a:p>
          <a:p>
            <a:pPr marL="742950" lvl="1" indent="-285750">
              <a:buFont typeface="Arial" panose="020B0604020202020204" pitchFamily="34" charset="0"/>
              <a:buChar char="•"/>
            </a:pPr>
            <a:r>
              <a:rPr lang="en-US" sz="1400"/>
              <a:t>25,000 average records exposed in a HIPAA breach (2019 </a:t>
            </a:r>
            <a:r>
              <a:rPr lang="en-US" sz="1400" err="1"/>
              <a:t>Hipaajournal</a:t>
            </a:r>
            <a:r>
              <a:rPr lang="en-US" sz="1400"/>
              <a:t>)</a:t>
            </a:r>
          </a:p>
        </p:txBody>
      </p:sp>
      <p:graphicFrame>
        <p:nvGraphicFramePr>
          <p:cNvPr id="6" name="Diagram 5">
            <a:extLst>
              <a:ext uri="{FF2B5EF4-FFF2-40B4-BE49-F238E27FC236}">
                <a16:creationId xmlns:a16="http://schemas.microsoft.com/office/drawing/2014/main" id="{6A26287B-C0A3-45AA-AF16-16106EC1BDBD}"/>
              </a:ext>
            </a:extLst>
          </p:cNvPr>
          <p:cNvGraphicFramePr/>
          <p:nvPr>
            <p:extLst>
              <p:ext uri="{D42A27DB-BD31-4B8C-83A1-F6EECF244321}">
                <p14:modId xmlns:p14="http://schemas.microsoft.com/office/powerpoint/2010/main" val="2465825666"/>
              </p:ext>
            </p:extLst>
          </p:nvPr>
        </p:nvGraphicFramePr>
        <p:xfrm>
          <a:off x="889617" y="2278691"/>
          <a:ext cx="3221074" cy="3210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1A4E7B-0E90-489C-B689-75299766FA9C}"/>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8" action="ppaction://hlinksldjump">
                  <a:extLst>
                    <a:ext uri="{A12FA001-AC4F-418D-AE19-62706E023703}">
                      <ahyp:hlinkClr xmlns:ahyp="http://schemas.microsoft.com/office/drawing/2018/hyperlinkcolor" val="tx"/>
                    </a:ext>
                  </a:extLst>
                </a:hlinkClick>
              </a:rPr>
              <a:t>Current Situation </a:t>
            </a:r>
            <a:r>
              <a:rPr lang="en-US" sz="1600"/>
              <a:t>| </a:t>
            </a:r>
            <a:r>
              <a:rPr lang="en-US" sz="1600">
                <a:hlinkClick r:id="rId9"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10"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11"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12" action="ppaction://hlinksldjump">
                  <a:extLst>
                    <a:ext uri="{A12FA001-AC4F-418D-AE19-62706E023703}">
                      <ahyp:hlinkClr xmlns:ahyp="http://schemas.microsoft.com/office/drawing/2018/hyperlinkcolor" val="tx"/>
                    </a:ext>
                  </a:extLst>
                </a:hlinkClick>
              </a:rPr>
              <a:t>Process Flows </a:t>
            </a:r>
            <a:r>
              <a:rPr lang="en-US" sz="1600"/>
              <a:t>| </a:t>
            </a:r>
            <a:r>
              <a:rPr lang="en-US" sz="1600">
                <a:solidFill>
                  <a:srgbClr val="FFC000"/>
                </a:solidFill>
                <a:hlinkClick r:id="rId13"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14"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5" action="ppaction://hlinksldjump">
                  <a:extLst>
                    <a:ext uri="{A12FA001-AC4F-418D-AE19-62706E023703}">
                      <ahyp:hlinkClr xmlns:ahyp="http://schemas.microsoft.com/office/drawing/2018/hyperlinkcolor" val="tx"/>
                    </a:ext>
                  </a:extLst>
                </a:hlinkClick>
              </a:rPr>
              <a:t>Conclusion</a:t>
            </a:r>
            <a:endParaRPr lang="en-US" sz="1600"/>
          </a:p>
        </p:txBody>
      </p:sp>
      <p:graphicFrame>
        <p:nvGraphicFramePr>
          <p:cNvPr id="14" name="Table 77">
            <a:extLst>
              <a:ext uri="{FF2B5EF4-FFF2-40B4-BE49-F238E27FC236}">
                <a16:creationId xmlns:a16="http://schemas.microsoft.com/office/drawing/2014/main" id="{224323E5-7276-4FB8-AF47-707A9B6D8B09}"/>
              </a:ext>
            </a:extLst>
          </p:cNvPr>
          <p:cNvGraphicFramePr>
            <a:graphicFrameLocks/>
          </p:cNvGraphicFramePr>
          <p:nvPr>
            <p:extLst>
              <p:ext uri="{D42A27DB-BD31-4B8C-83A1-F6EECF244321}">
                <p14:modId xmlns:p14="http://schemas.microsoft.com/office/powerpoint/2010/main" val="2249161914"/>
              </p:ext>
            </p:extLst>
          </p:nvPr>
        </p:nvGraphicFramePr>
        <p:xfrm>
          <a:off x="4163139" y="1039479"/>
          <a:ext cx="7466458" cy="4053840"/>
        </p:xfrm>
        <a:graphic>
          <a:graphicData uri="http://schemas.openxmlformats.org/drawingml/2006/table">
            <a:tbl>
              <a:tblPr firstRow="1" bandRow="1">
                <a:tableStyleId>{EB9631B5-78F2-41C9-869B-9F39066F8104}</a:tableStyleId>
              </a:tblPr>
              <a:tblGrid>
                <a:gridCol w="2138493">
                  <a:extLst>
                    <a:ext uri="{9D8B030D-6E8A-4147-A177-3AD203B41FA5}">
                      <a16:colId xmlns:a16="http://schemas.microsoft.com/office/drawing/2014/main" val="1181739195"/>
                    </a:ext>
                  </a:extLst>
                </a:gridCol>
                <a:gridCol w="1151255">
                  <a:extLst>
                    <a:ext uri="{9D8B030D-6E8A-4147-A177-3AD203B41FA5}">
                      <a16:colId xmlns:a16="http://schemas.microsoft.com/office/drawing/2014/main" val="1776356126"/>
                    </a:ext>
                  </a:extLst>
                </a:gridCol>
                <a:gridCol w="835342">
                  <a:extLst>
                    <a:ext uri="{9D8B030D-6E8A-4147-A177-3AD203B41FA5}">
                      <a16:colId xmlns:a16="http://schemas.microsoft.com/office/drawing/2014/main" val="881196233"/>
                    </a:ext>
                  </a:extLst>
                </a:gridCol>
                <a:gridCol w="835342">
                  <a:extLst>
                    <a:ext uri="{9D8B030D-6E8A-4147-A177-3AD203B41FA5}">
                      <a16:colId xmlns:a16="http://schemas.microsoft.com/office/drawing/2014/main" val="134622148"/>
                    </a:ext>
                  </a:extLst>
                </a:gridCol>
                <a:gridCol w="835342">
                  <a:extLst>
                    <a:ext uri="{9D8B030D-6E8A-4147-A177-3AD203B41FA5}">
                      <a16:colId xmlns:a16="http://schemas.microsoft.com/office/drawing/2014/main" val="1046970678"/>
                    </a:ext>
                  </a:extLst>
                </a:gridCol>
                <a:gridCol w="835342">
                  <a:extLst>
                    <a:ext uri="{9D8B030D-6E8A-4147-A177-3AD203B41FA5}">
                      <a16:colId xmlns:a16="http://schemas.microsoft.com/office/drawing/2014/main" val="261294797"/>
                    </a:ext>
                  </a:extLst>
                </a:gridCol>
                <a:gridCol w="835342">
                  <a:extLst>
                    <a:ext uri="{9D8B030D-6E8A-4147-A177-3AD203B41FA5}">
                      <a16:colId xmlns:a16="http://schemas.microsoft.com/office/drawing/2014/main" val="4275815458"/>
                    </a:ext>
                  </a:extLst>
                </a:gridCol>
              </a:tblGrid>
              <a:tr h="260311">
                <a:tc>
                  <a:txBody>
                    <a:bodyPr/>
                    <a:lstStyle/>
                    <a:p>
                      <a:pPr algn="ctr"/>
                      <a:endParaRPr lang="en-US" sz="1400"/>
                    </a:p>
                  </a:txBody>
                  <a:tcPr anchor="ctr"/>
                </a:tc>
                <a:tc>
                  <a:txBody>
                    <a:bodyPr/>
                    <a:lstStyle/>
                    <a:p>
                      <a:pPr algn="ctr"/>
                      <a:r>
                        <a:rPr lang="en-US" sz="1400">
                          <a:solidFill>
                            <a:schemeClr val="tx1"/>
                          </a:solidFill>
                        </a:rPr>
                        <a:t>Year 0</a:t>
                      </a:r>
                    </a:p>
                  </a:txBody>
                  <a:tcPr anchor="ctr"/>
                </a:tc>
                <a:tc>
                  <a:txBody>
                    <a:bodyPr/>
                    <a:lstStyle/>
                    <a:p>
                      <a:pPr algn="ctr"/>
                      <a:r>
                        <a:rPr lang="en-US" sz="1400">
                          <a:solidFill>
                            <a:schemeClr val="tx1"/>
                          </a:solidFill>
                        </a:rPr>
                        <a:t>Year 1</a:t>
                      </a:r>
                    </a:p>
                  </a:txBody>
                  <a:tcPr anchor="ctr"/>
                </a:tc>
                <a:tc>
                  <a:txBody>
                    <a:bodyPr/>
                    <a:lstStyle/>
                    <a:p>
                      <a:pPr algn="ctr"/>
                      <a:r>
                        <a:rPr lang="en-US" sz="1400">
                          <a:solidFill>
                            <a:schemeClr val="tx1"/>
                          </a:solidFill>
                        </a:rPr>
                        <a:t>Year 2</a:t>
                      </a:r>
                    </a:p>
                  </a:txBody>
                  <a:tcPr anchor="ctr"/>
                </a:tc>
                <a:tc>
                  <a:txBody>
                    <a:bodyPr/>
                    <a:lstStyle/>
                    <a:p>
                      <a:pPr algn="ctr"/>
                      <a:r>
                        <a:rPr lang="en-US" sz="1400">
                          <a:solidFill>
                            <a:schemeClr val="tx1"/>
                          </a:solidFill>
                        </a:rPr>
                        <a:t>Year 3</a:t>
                      </a:r>
                    </a:p>
                  </a:txBody>
                  <a:tcPr anchor="ctr"/>
                </a:tc>
                <a:tc>
                  <a:txBody>
                    <a:bodyPr/>
                    <a:lstStyle/>
                    <a:p>
                      <a:pPr lvl="0" algn="ctr">
                        <a:buNone/>
                      </a:pPr>
                      <a:r>
                        <a:rPr lang="en-US" sz="1400">
                          <a:solidFill>
                            <a:schemeClr val="tx1"/>
                          </a:solidFill>
                        </a:rPr>
                        <a:t>Year 4</a:t>
                      </a:r>
                    </a:p>
                  </a:txBody>
                  <a:tcPr anchor="ctr"/>
                </a:tc>
                <a:tc>
                  <a:txBody>
                    <a:bodyPr/>
                    <a:lstStyle/>
                    <a:p>
                      <a:pPr lvl="0" algn="ctr">
                        <a:buNone/>
                      </a:pPr>
                      <a:r>
                        <a:rPr lang="en-US" sz="1400">
                          <a:solidFill>
                            <a:schemeClr val="tx1"/>
                          </a:solidFill>
                        </a:rPr>
                        <a:t>Year 5</a:t>
                      </a:r>
                    </a:p>
                  </a:txBody>
                  <a:tcPr anchor="ctr"/>
                </a:tc>
                <a:extLst>
                  <a:ext uri="{0D108BD9-81ED-4DB2-BD59-A6C34878D82A}">
                    <a16:rowId xmlns:a16="http://schemas.microsoft.com/office/drawing/2014/main" val="2153137614"/>
                  </a:ext>
                </a:extLst>
              </a:tr>
              <a:tr h="234280">
                <a:tc>
                  <a:txBody>
                    <a:bodyPr/>
                    <a:lstStyle/>
                    <a:p>
                      <a:r>
                        <a:rPr lang="en-US" sz="1200"/>
                        <a:t>Training Security Personnel</a:t>
                      </a:r>
                    </a:p>
                  </a:txBody>
                  <a:tcPr anchor="ctr"/>
                </a:tc>
                <a:tc>
                  <a:txBody>
                    <a:bodyPr/>
                    <a:lstStyle/>
                    <a:p>
                      <a:pPr algn="ctr"/>
                      <a:r>
                        <a:rPr lang="en-US" sz="1200">
                          <a:solidFill>
                            <a:srgbClr val="FF0000"/>
                          </a:solidFill>
                        </a:rPr>
                        <a:t>$ 19,600</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endParaRPr lang="en-US" sz="1200"/>
                    </a:p>
                  </a:txBody>
                  <a:tcPr anchor="ctr"/>
                </a:tc>
                <a:extLst>
                  <a:ext uri="{0D108BD9-81ED-4DB2-BD59-A6C34878D82A}">
                    <a16:rowId xmlns:a16="http://schemas.microsoft.com/office/drawing/2014/main" val="971633237"/>
                  </a:ext>
                </a:extLst>
              </a:tr>
              <a:tr h="234280">
                <a:tc>
                  <a:txBody>
                    <a:bodyPr/>
                    <a:lstStyle/>
                    <a:p>
                      <a:r>
                        <a:rPr lang="en-US" sz="1200"/>
                        <a:t>Software Dev (Charge-back)</a:t>
                      </a:r>
                    </a:p>
                  </a:txBody>
                  <a:tcPr anchor="ctr"/>
                </a:tc>
                <a:tc>
                  <a:txBody>
                    <a:bodyPr/>
                    <a:lstStyle/>
                    <a:p>
                      <a:pPr algn="ctr"/>
                      <a:r>
                        <a:rPr lang="en-US" sz="1200">
                          <a:solidFill>
                            <a:srgbClr val="FF0000"/>
                          </a:solidFill>
                        </a:rPr>
                        <a:t>$ 241,920</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endParaRPr lang="en-US" sz="1200"/>
                    </a:p>
                  </a:txBody>
                  <a:tcPr anchor="ctr"/>
                </a:tc>
                <a:extLst>
                  <a:ext uri="{0D108BD9-81ED-4DB2-BD59-A6C34878D82A}">
                    <a16:rowId xmlns:a16="http://schemas.microsoft.com/office/drawing/2014/main" val="3360365341"/>
                  </a:ext>
                </a:extLst>
              </a:tr>
              <a:tr h="259707">
                <a:tc>
                  <a:txBody>
                    <a:bodyPr/>
                    <a:lstStyle/>
                    <a:p>
                      <a:r>
                        <a:rPr lang="en-US" sz="1200"/>
                        <a:t>DUO Authentication (Yearly)</a:t>
                      </a:r>
                    </a:p>
                  </a:txBody>
                  <a:tcPr anchor="ctr"/>
                </a:tc>
                <a:tc>
                  <a:txBody>
                    <a:bodyPr/>
                    <a:lstStyle/>
                    <a:p>
                      <a:pPr algn="ctr"/>
                      <a:r>
                        <a:rPr lang="en-US" sz="1200">
                          <a:solidFill>
                            <a:srgbClr val="FF0000"/>
                          </a:solidFill>
                        </a:rPr>
                        <a:t>$ 194,400</a:t>
                      </a:r>
                    </a:p>
                  </a:txBody>
                  <a:tcPr anchor="ctr"/>
                </a:tc>
                <a:tc>
                  <a:txBody>
                    <a:bodyPr/>
                    <a:lstStyle/>
                    <a:p>
                      <a:pPr algn="ctr"/>
                      <a:r>
                        <a:rPr lang="en-US" sz="1200">
                          <a:solidFill>
                            <a:srgbClr val="FF0000"/>
                          </a:solidFill>
                        </a:rPr>
                        <a:t>$ 194,400</a:t>
                      </a:r>
                    </a:p>
                  </a:txBody>
                  <a:tcPr anchor="ctr"/>
                </a:tc>
                <a:tc>
                  <a:txBody>
                    <a:bodyPr/>
                    <a:lstStyle/>
                    <a:p>
                      <a:pPr algn="ctr"/>
                      <a:r>
                        <a:rPr lang="en-US" sz="1200">
                          <a:solidFill>
                            <a:srgbClr val="FF0000"/>
                          </a:solidFill>
                        </a:rPr>
                        <a:t>$ 194,000</a:t>
                      </a:r>
                    </a:p>
                  </a:txBody>
                  <a:tcPr anchor="ctr"/>
                </a:tc>
                <a:tc>
                  <a:txBody>
                    <a:bodyPr/>
                    <a:lstStyle/>
                    <a:p>
                      <a:pPr algn="ctr"/>
                      <a:r>
                        <a:rPr lang="en-US" sz="1200">
                          <a:solidFill>
                            <a:srgbClr val="FF0000"/>
                          </a:solidFill>
                        </a:rPr>
                        <a:t>$ 194,000</a:t>
                      </a:r>
                    </a:p>
                  </a:txBody>
                  <a:tcPr anchor="ctr"/>
                </a:tc>
                <a:tc>
                  <a:txBody>
                    <a:bodyPr/>
                    <a:lstStyle/>
                    <a:p>
                      <a:pPr lvl="0" algn="ctr">
                        <a:buNone/>
                      </a:pPr>
                      <a:r>
                        <a:rPr lang="en-US" sz="1200">
                          <a:solidFill>
                            <a:srgbClr val="FF0000"/>
                          </a:solidFill>
                        </a:rPr>
                        <a:t>$ 194,000</a:t>
                      </a:r>
                    </a:p>
                  </a:txBody>
                  <a:tcPr anchor="ctr"/>
                </a:tc>
                <a:tc>
                  <a:txBody>
                    <a:bodyPr/>
                    <a:lstStyle/>
                    <a:p>
                      <a:pPr lvl="0" algn="ctr">
                        <a:buNone/>
                      </a:pPr>
                      <a:r>
                        <a:rPr lang="en-US" sz="1200">
                          <a:solidFill>
                            <a:srgbClr val="FF0000"/>
                          </a:solidFill>
                        </a:rPr>
                        <a:t>$ 194,000</a:t>
                      </a:r>
                    </a:p>
                  </a:txBody>
                  <a:tcPr anchor="ctr"/>
                </a:tc>
                <a:extLst>
                  <a:ext uri="{0D108BD9-81ED-4DB2-BD59-A6C34878D82A}">
                    <a16:rowId xmlns:a16="http://schemas.microsoft.com/office/drawing/2014/main" val="1706845823"/>
                  </a:ext>
                </a:extLst>
              </a:tr>
              <a:tr h="259707">
                <a:tc>
                  <a:txBody>
                    <a:bodyPr/>
                    <a:lstStyle/>
                    <a:p>
                      <a:r>
                        <a:rPr lang="en-US" sz="1200"/>
                        <a:t>Alarms &amp; Cameras</a:t>
                      </a:r>
                    </a:p>
                  </a:txBody>
                  <a:tcPr anchor="ctr"/>
                </a:tc>
                <a:tc>
                  <a:txBody>
                    <a:bodyPr/>
                    <a:lstStyle/>
                    <a:p>
                      <a:pPr algn="ctr"/>
                      <a:r>
                        <a:rPr lang="en-US" sz="1200">
                          <a:solidFill>
                            <a:srgbClr val="FF0000"/>
                          </a:solidFill>
                        </a:rPr>
                        <a:t>$ 50,000</a:t>
                      </a:r>
                    </a:p>
                  </a:txBody>
                  <a:tcPr anchor="ctr"/>
                </a:tc>
                <a:tc>
                  <a:txBody>
                    <a:bodyPr/>
                    <a:lstStyle/>
                    <a:p>
                      <a:pPr algn="ctr"/>
                      <a:r>
                        <a:rPr lang="en-US" sz="1200">
                          <a:solidFill>
                            <a:srgbClr val="FF0000"/>
                          </a:solidFill>
                        </a:rPr>
                        <a:t>$ 5,000</a:t>
                      </a:r>
                    </a:p>
                  </a:txBody>
                  <a:tcPr anchor="ctr"/>
                </a:tc>
                <a:tc>
                  <a:txBody>
                    <a:bodyPr/>
                    <a:lstStyle/>
                    <a:p>
                      <a:pPr algn="ctr"/>
                      <a:r>
                        <a:rPr lang="en-US" sz="1200">
                          <a:solidFill>
                            <a:srgbClr val="FF0000"/>
                          </a:solidFill>
                        </a:rPr>
                        <a:t>$ 5,000</a:t>
                      </a:r>
                    </a:p>
                  </a:txBody>
                  <a:tcPr anchor="ctr"/>
                </a:tc>
                <a:tc>
                  <a:txBody>
                    <a:bodyPr/>
                    <a:lstStyle/>
                    <a:p>
                      <a:pPr algn="ctr"/>
                      <a:r>
                        <a:rPr lang="en-US" sz="1200">
                          <a:solidFill>
                            <a:srgbClr val="FF0000"/>
                          </a:solidFill>
                        </a:rPr>
                        <a:t>$ 5,000</a:t>
                      </a:r>
                    </a:p>
                  </a:txBody>
                  <a:tcPr anchor="ctr"/>
                </a:tc>
                <a:tc>
                  <a:txBody>
                    <a:bodyPr/>
                    <a:lstStyle/>
                    <a:p>
                      <a:pPr lvl="0" algn="ctr">
                        <a:buNone/>
                      </a:pPr>
                      <a:r>
                        <a:rPr lang="en-US" sz="1200">
                          <a:solidFill>
                            <a:srgbClr val="FF0000"/>
                          </a:solidFill>
                        </a:rPr>
                        <a:t>$ 5,000</a:t>
                      </a:r>
                    </a:p>
                  </a:txBody>
                  <a:tcPr anchor="ctr"/>
                </a:tc>
                <a:tc>
                  <a:txBody>
                    <a:bodyPr/>
                    <a:lstStyle/>
                    <a:p>
                      <a:pPr lvl="0" algn="ctr">
                        <a:buNone/>
                      </a:pPr>
                      <a:r>
                        <a:rPr lang="en-US" sz="1200">
                          <a:solidFill>
                            <a:srgbClr val="FF0000"/>
                          </a:solidFill>
                        </a:rPr>
                        <a:t>$ 5,000</a:t>
                      </a:r>
                    </a:p>
                  </a:txBody>
                  <a:tcPr anchor="ctr"/>
                </a:tc>
                <a:extLst>
                  <a:ext uri="{0D108BD9-81ED-4DB2-BD59-A6C34878D82A}">
                    <a16:rowId xmlns:a16="http://schemas.microsoft.com/office/drawing/2014/main" val="3462538464"/>
                  </a:ext>
                </a:extLst>
              </a:tr>
              <a:tr h="259707">
                <a:tc>
                  <a:txBody>
                    <a:bodyPr/>
                    <a:lstStyle/>
                    <a:p>
                      <a:r>
                        <a:rPr lang="en-US" sz="1200"/>
                        <a:t>Active Directory (Charge-Back)</a:t>
                      </a:r>
                    </a:p>
                  </a:txBody>
                  <a:tcPr anchor="ctr"/>
                </a:tc>
                <a:tc>
                  <a:txBody>
                    <a:bodyPr/>
                    <a:lstStyle/>
                    <a:p>
                      <a:pPr algn="ctr"/>
                      <a:r>
                        <a:rPr lang="en-US" sz="1200">
                          <a:solidFill>
                            <a:srgbClr val="FF0000"/>
                          </a:solidFill>
                        </a:rPr>
                        <a:t>$ 30,240</a:t>
                      </a:r>
                    </a:p>
                  </a:txBody>
                  <a:tcPr anchor="ctr"/>
                </a:tc>
                <a:tc>
                  <a:txBody>
                    <a:bodyPr/>
                    <a:lstStyle/>
                    <a:p>
                      <a:pPr algn="ctr"/>
                      <a:endParaRPr lang="en-US" sz="1200">
                        <a:solidFill>
                          <a:srgbClr val="FF0000"/>
                        </a:solidFill>
                      </a:endParaRPr>
                    </a:p>
                  </a:txBody>
                  <a:tcPr anchor="ctr"/>
                </a:tc>
                <a:tc>
                  <a:txBody>
                    <a:bodyPr/>
                    <a:lstStyle/>
                    <a:p>
                      <a:pPr algn="ctr"/>
                      <a:endParaRPr lang="en-US" sz="1200">
                        <a:solidFill>
                          <a:srgbClr val="FF0000"/>
                        </a:solidFill>
                      </a:endParaRPr>
                    </a:p>
                  </a:txBody>
                  <a:tcPr anchor="ctr"/>
                </a:tc>
                <a:tc>
                  <a:txBody>
                    <a:bodyPr/>
                    <a:lstStyle/>
                    <a:p>
                      <a:pPr algn="ctr"/>
                      <a:endParaRPr lang="en-US" sz="1200">
                        <a:solidFill>
                          <a:srgbClr val="FF0000"/>
                        </a:solidFill>
                      </a:endParaRPr>
                    </a:p>
                  </a:txBody>
                  <a:tcPr anchor="ctr"/>
                </a:tc>
                <a:tc>
                  <a:txBody>
                    <a:bodyPr/>
                    <a:lstStyle/>
                    <a:p>
                      <a:pPr lvl="0" algn="ctr">
                        <a:buNone/>
                      </a:pPr>
                      <a:endParaRPr lang="en-US" sz="1200">
                        <a:solidFill>
                          <a:srgbClr val="FF0000"/>
                        </a:solidFill>
                      </a:endParaRPr>
                    </a:p>
                  </a:txBody>
                  <a:tcPr anchor="ctr"/>
                </a:tc>
                <a:tc>
                  <a:txBody>
                    <a:bodyPr/>
                    <a:lstStyle/>
                    <a:p>
                      <a:pPr lvl="0" algn="ctr">
                        <a:buNone/>
                      </a:pPr>
                      <a:endParaRPr lang="en-US" sz="1200">
                        <a:solidFill>
                          <a:srgbClr val="FF0000"/>
                        </a:solidFill>
                      </a:endParaRPr>
                    </a:p>
                  </a:txBody>
                  <a:tcPr anchor="ctr"/>
                </a:tc>
                <a:extLst>
                  <a:ext uri="{0D108BD9-81ED-4DB2-BD59-A6C34878D82A}">
                    <a16:rowId xmlns:a16="http://schemas.microsoft.com/office/drawing/2014/main" val="3701262072"/>
                  </a:ext>
                </a:extLst>
              </a:tr>
              <a:tr h="259707">
                <a:tc>
                  <a:txBody>
                    <a:bodyPr/>
                    <a:lstStyle/>
                    <a:p>
                      <a:r>
                        <a:rPr lang="en-US" sz="1200"/>
                        <a:t>BIA (Breach)</a:t>
                      </a:r>
                    </a:p>
                  </a:txBody>
                  <a:tcPr anchor="ctr"/>
                </a:tc>
                <a:tc>
                  <a:txBody>
                    <a:bodyPr/>
                    <a:lstStyle/>
                    <a:p>
                      <a:pPr algn="ctr"/>
                      <a:r>
                        <a:rPr lang="en-US" sz="1200">
                          <a:solidFill>
                            <a:srgbClr val="FF0000"/>
                          </a:solidFill>
                        </a:rPr>
                        <a:t>$ 12,000</a:t>
                      </a:r>
                    </a:p>
                  </a:txBody>
                  <a:tcPr anchor="ctr"/>
                </a:tc>
                <a:tc>
                  <a:txBody>
                    <a:bodyPr/>
                    <a:lstStyle/>
                    <a:p>
                      <a:pPr algn="ctr"/>
                      <a:endParaRPr lang="en-US" sz="1200">
                        <a:solidFill>
                          <a:srgbClr val="FF0000"/>
                        </a:solidFill>
                      </a:endParaRPr>
                    </a:p>
                  </a:txBody>
                  <a:tcPr anchor="ctr"/>
                </a:tc>
                <a:tc>
                  <a:txBody>
                    <a:bodyPr/>
                    <a:lstStyle/>
                    <a:p>
                      <a:pPr algn="ctr"/>
                      <a:endParaRPr lang="en-US" sz="1200">
                        <a:solidFill>
                          <a:srgbClr val="FF0000"/>
                        </a:solidFill>
                      </a:endParaRPr>
                    </a:p>
                  </a:txBody>
                  <a:tcPr anchor="ctr"/>
                </a:tc>
                <a:tc>
                  <a:txBody>
                    <a:bodyPr/>
                    <a:lstStyle/>
                    <a:p>
                      <a:pPr algn="ctr"/>
                      <a:endParaRPr lang="en-US" sz="1200">
                        <a:solidFill>
                          <a:srgbClr val="FF0000"/>
                        </a:solidFill>
                      </a:endParaRPr>
                    </a:p>
                  </a:txBody>
                  <a:tcPr anchor="ctr"/>
                </a:tc>
                <a:tc>
                  <a:txBody>
                    <a:bodyPr/>
                    <a:lstStyle/>
                    <a:p>
                      <a:pPr lvl="0" algn="ctr">
                        <a:buNone/>
                      </a:pPr>
                      <a:endParaRPr lang="en-US" sz="1200">
                        <a:solidFill>
                          <a:srgbClr val="FF0000"/>
                        </a:solidFill>
                      </a:endParaRPr>
                    </a:p>
                  </a:txBody>
                  <a:tcPr anchor="ctr"/>
                </a:tc>
                <a:tc>
                  <a:txBody>
                    <a:bodyPr/>
                    <a:lstStyle/>
                    <a:p>
                      <a:pPr lvl="0" algn="ctr">
                        <a:buNone/>
                      </a:pPr>
                      <a:endParaRPr lang="en-US" sz="1200">
                        <a:solidFill>
                          <a:srgbClr val="FF0000"/>
                        </a:solidFill>
                      </a:endParaRPr>
                    </a:p>
                  </a:txBody>
                  <a:tcPr anchor="ctr"/>
                </a:tc>
                <a:extLst>
                  <a:ext uri="{0D108BD9-81ED-4DB2-BD59-A6C34878D82A}">
                    <a16:rowId xmlns:a16="http://schemas.microsoft.com/office/drawing/2014/main" val="1438748580"/>
                  </a:ext>
                </a:extLst>
              </a:tr>
              <a:tr h="244152">
                <a:tc>
                  <a:txBody>
                    <a:bodyPr/>
                    <a:lstStyle/>
                    <a:p>
                      <a:r>
                        <a:rPr lang="en-US" sz="1200"/>
                        <a:t>Continuous IS Updates</a:t>
                      </a:r>
                    </a:p>
                  </a:txBody>
                  <a:tcPr anchor="ctr"/>
                </a:tc>
                <a:tc>
                  <a:txBody>
                    <a:bodyPr/>
                    <a:lstStyle/>
                    <a:p>
                      <a:pPr algn="ctr"/>
                      <a:r>
                        <a:rPr lang="en-US" sz="1200">
                          <a:solidFill>
                            <a:srgbClr val="FF0000"/>
                          </a:solidFill>
                        </a:rPr>
                        <a:t>$ 252,000</a:t>
                      </a:r>
                    </a:p>
                  </a:txBody>
                  <a:tcPr anchor="ctr"/>
                </a:tc>
                <a:tc>
                  <a:txBody>
                    <a:bodyPr/>
                    <a:lstStyle/>
                    <a:p>
                      <a:pPr algn="ctr"/>
                      <a:r>
                        <a:rPr lang="en-US" sz="1200">
                          <a:solidFill>
                            <a:srgbClr val="FF0000"/>
                          </a:solidFill>
                        </a:rPr>
                        <a:t>$ 12,000</a:t>
                      </a:r>
                    </a:p>
                  </a:txBody>
                  <a:tcPr anchor="ctr"/>
                </a:tc>
                <a:tc>
                  <a:txBody>
                    <a:bodyPr/>
                    <a:lstStyle/>
                    <a:p>
                      <a:pPr algn="ctr"/>
                      <a:r>
                        <a:rPr lang="en-US" sz="1200">
                          <a:solidFill>
                            <a:srgbClr val="FF0000"/>
                          </a:solidFill>
                        </a:rPr>
                        <a:t>$ 12,000</a:t>
                      </a:r>
                    </a:p>
                  </a:txBody>
                  <a:tcPr anchor="ctr"/>
                </a:tc>
                <a:tc>
                  <a:txBody>
                    <a:bodyPr/>
                    <a:lstStyle/>
                    <a:p>
                      <a:pPr algn="ctr"/>
                      <a:r>
                        <a:rPr lang="en-US" sz="1200">
                          <a:solidFill>
                            <a:srgbClr val="FF0000"/>
                          </a:solidFill>
                        </a:rPr>
                        <a:t>$ 12,000</a:t>
                      </a:r>
                    </a:p>
                  </a:txBody>
                  <a:tcPr anchor="ctr"/>
                </a:tc>
                <a:tc>
                  <a:txBody>
                    <a:bodyPr/>
                    <a:lstStyle/>
                    <a:p>
                      <a:pPr lvl="0" algn="ctr">
                        <a:buNone/>
                      </a:pPr>
                      <a:r>
                        <a:rPr lang="en-US" sz="1200">
                          <a:solidFill>
                            <a:srgbClr val="FF0000"/>
                          </a:solidFill>
                        </a:rPr>
                        <a:t>$ 12,000</a:t>
                      </a:r>
                    </a:p>
                  </a:txBody>
                  <a:tcPr anchor="ctr"/>
                </a:tc>
                <a:tc>
                  <a:txBody>
                    <a:bodyPr/>
                    <a:lstStyle/>
                    <a:p>
                      <a:pPr lvl="0" algn="ctr">
                        <a:buNone/>
                      </a:pPr>
                      <a:r>
                        <a:rPr lang="en-US" sz="1200">
                          <a:solidFill>
                            <a:srgbClr val="FF0000"/>
                          </a:solidFill>
                        </a:rPr>
                        <a:t>$ 12,000</a:t>
                      </a:r>
                    </a:p>
                  </a:txBody>
                  <a:tcPr anchor="ctr"/>
                </a:tc>
                <a:extLst>
                  <a:ext uri="{0D108BD9-81ED-4DB2-BD59-A6C34878D82A}">
                    <a16:rowId xmlns:a16="http://schemas.microsoft.com/office/drawing/2014/main" val="1609778229"/>
                  </a:ext>
                </a:extLst>
              </a:tr>
              <a:tr h="259707">
                <a:tc>
                  <a:txBody>
                    <a:bodyPr/>
                    <a:lstStyle/>
                    <a:p>
                      <a:r>
                        <a:rPr lang="en-US" sz="1200"/>
                        <a:t>Vendor Categorization</a:t>
                      </a:r>
                    </a:p>
                  </a:txBody>
                  <a:tcPr anchor="ctr"/>
                </a:tc>
                <a:tc>
                  <a:txBody>
                    <a:bodyPr/>
                    <a:lstStyle/>
                    <a:p>
                      <a:pPr algn="ctr"/>
                      <a:r>
                        <a:rPr lang="en-US" sz="1200">
                          <a:solidFill>
                            <a:srgbClr val="FF0000"/>
                          </a:solidFill>
                        </a:rPr>
                        <a:t>$ 75,600</a:t>
                      </a:r>
                    </a:p>
                  </a:txBody>
                  <a:tcPr anchor="ctr"/>
                </a:tc>
                <a:tc>
                  <a:txBody>
                    <a:bodyPr/>
                    <a:lstStyle/>
                    <a:p>
                      <a:pPr algn="ctr"/>
                      <a:endParaRPr lang="en-US" sz="1200">
                        <a:solidFill>
                          <a:srgbClr val="FF0000"/>
                        </a:solidFill>
                      </a:endParaRPr>
                    </a:p>
                  </a:txBody>
                  <a:tcPr anchor="ctr"/>
                </a:tc>
                <a:tc>
                  <a:txBody>
                    <a:bodyPr/>
                    <a:lstStyle/>
                    <a:p>
                      <a:pPr algn="ctr"/>
                      <a:endParaRPr lang="en-US" sz="1200">
                        <a:solidFill>
                          <a:srgbClr val="FF0000"/>
                        </a:solidFill>
                      </a:endParaRPr>
                    </a:p>
                  </a:txBody>
                  <a:tcPr anchor="ctr"/>
                </a:tc>
                <a:tc>
                  <a:txBody>
                    <a:bodyPr/>
                    <a:lstStyle/>
                    <a:p>
                      <a:pPr algn="ctr"/>
                      <a:endParaRPr lang="en-US" sz="1200">
                        <a:solidFill>
                          <a:srgbClr val="FF0000"/>
                        </a:solidFill>
                      </a:endParaRPr>
                    </a:p>
                  </a:txBody>
                  <a:tcPr anchor="ctr"/>
                </a:tc>
                <a:tc>
                  <a:txBody>
                    <a:bodyPr/>
                    <a:lstStyle/>
                    <a:p>
                      <a:pPr lvl="0" algn="ctr">
                        <a:buNone/>
                      </a:pPr>
                      <a:endParaRPr lang="en-US" sz="1200">
                        <a:solidFill>
                          <a:srgbClr val="FF0000"/>
                        </a:solidFill>
                      </a:endParaRPr>
                    </a:p>
                  </a:txBody>
                  <a:tcPr anchor="ctr"/>
                </a:tc>
                <a:tc>
                  <a:txBody>
                    <a:bodyPr/>
                    <a:lstStyle/>
                    <a:p>
                      <a:pPr lvl="0" algn="ctr">
                        <a:buNone/>
                      </a:pPr>
                      <a:endParaRPr lang="en-US" sz="1200">
                        <a:solidFill>
                          <a:srgbClr val="FF0000"/>
                        </a:solidFill>
                      </a:endParaRPr>
                    </a:p>
                  </a:txBody>
                  <a:tcPr anchor="ctr"/>
                </a:tc>
                <a:extLst>
                  <a:ext uri="{0D108BD9-81ED-4DB2-BD59-A6C34878D82A}">
                    <a16:rowId xmlns:a16="http://schemas.microsoft.com/office/drawing/2014/main" val="694046903"/>
                  </a:ext>
                </a:extLst>
              </a:tr>
              <a:tr h="259707">
                <a:tc>
                  <a:txBody>
                    <a:bodyPr/>
                    <a:lstStyle/>
                    <a:p>
                      <a:r>
                        <a:rPr lang="en-US" sz="1200"/>
                        <a:t>Compliance Team</a:t>
                      </a:r>
                    </a:p>
                  </a:txBody>
                  <a:tcPr anchor="ctr">
                    <a:lnB w="12700" cap="flat" cmpd="sng" algn="ctr">
                      <a:solidFill>
                        <a:schemeClr val="tx1"/>
                      </a:solidFill>
                      <a:prstDash val="solid"/>
                      <a:round/>
                      <a:headEnd type="none" w="med" len="med"/>
                      <a:tailEnd type="none" w="med" len="med"/>
                    </a:lnB>
                  </a:tcPr>
                </a:tc>
                <a:tc>
                  <a:txBody>
                    <a:bodyPr/>
                    <a:lstStyle/>
                    <a:p>
                      <a:pPr algn="ctr"/>
                      <a:r>
                        <a:rPr lang="en-US" sz="1200">
                          <a:solidFill>
                            <a:srgbClr val="FF0000"/>
                          </a:solidFill>
                        </a:rPr>
                        <a:t>$ 1,800,000</a:t>
                      </a:r>
                    </a:p>
                  </a:txBody>
                  <a:tcPr anchor="ctr">
                    <a:lnB w="12700" cap="flat" cmpd="sng" algn="ctr">
                      <a:solidFill>
                        <a:schemeClr val="tx1"/>
                      </a:solidFill>
                      <a:prstDash val="solid"/>
                      <a:round/>
                      <a:headEnd type="none" w="med" len="med"/>
                      <a:tailEnd type="none" w="med" len="med"/>
                    </a:lnB>
                  </a:tcPr>
                </a:tc>
                <a:tc>
                  <a:txBody>
                    <a:bodyPr/>
                    <a:lstStyle/>
                    <a:p>
                      <a:pPr algn="ctr"/>
                      <a:endParaRPr lang="en-US" sz="120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US" sz="120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US" sz="120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lvl="0" algn="ctr">
                        <a:buNone/>
                      </a:pPr>
                      <a:endParaRPr lang="en-US" sz="120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lvl="0" algn="ctr">
                        <a:buNone/>
                      </a:pPr>
                      <a:endParaRPr lang="en-US" sz="1200">
                        <a:solidFill>
                          <a:srgbClr val="FF0000"/>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0345835"/>
                  </a:ext>
                </a:extLst>
              </a:tr>
              <a:tr h="259707">
                <a:tc>
                  <a:txBody>
                    <a:bodyPr/>
                    <a:lstStyle/>
                    <a:p>
                      <a:r>
                        <a:rPr lang="en-US" sz="1200"/>
                        <a:t>Total Cost</a:t>
                      </a:r>
                    </a:p>
                  </a:txBody>
                  <a:tcPr anchor="ctr">
                    <a:lnT w="12700" cap="flat" cmpd="sng" algn="ctr">
                      <a:solidFill>
                        <a:schemeClr val="tx1"/>
                      </a:solidFill>
                      <a:prstDash val="solid"/>
                      <a:round/>
                      <a:headEnd type="none" w="med" len="med"/>
                      <a:tailEnd type="none" w="med" len="med"/>
                    </a:lnT>
                  </a:tcPr>
                </a:tc>
                <a:tc>
                  <a:txBody>
                    <a:bodyPr/>
                    <a:lstStyle/>
                    <a:p>
                      <a:pPr algn="ctr"/>
                      <a:r>
                        <a:rPr lang="en-US" sz="1200">
                          <a:solidFill>
                            <a:srgbClr val="FF0000"/>
                          </a:solidFill>
                        </a:rPr>
                        <a:t>$ 2,675,760</a:t>
                      </a:r>
                    </a:p>
                  </a:txBody>
                  <a:tcPr anchor="ctr">
                    <a:lnT w="12700" cap="flat" cmpd="sng" algn="ctr">
                      <a:solidFill>
                        <a:schemeClr val="tx1"/>
                      </a:solidFill>
                      <a:prstDash val="solid"/>
                      <a:round/>
                      <a:headEnd type="none" w="med" len="med"/>
                      <a:tailEnd type="none" w="med" len="med"/>
                    </a:lnT>
                  </a:tcPr>
                </a:tc>
                <a:tc>
                  <a:txBody>
                    <a:bodyPr/>
                    <a:lstStyle/>
                    <a:p>
                      <a:pPr algn="ctr"/>
                      <a:r>
                        <a:rPr lang="en-US" sz="1200">
                          <a:solidFill>
                            <a:srgbClr val="FF0000"/>
                          </a:solidFill>
                        </a:rPr>
                        <a:t>$ 211,400</a:t>
                      </a:r>
                    </a:p>
                  </a:txBody>
                  <a:tcPr anchor="ctr">
                    <a:lnT w="12700" cap="flat" cmpd="sng" algn="ctr">
                      <a:solidFill>
                        <a:schemeClr val="tx1"/>
                      </a:solidFill>
                      <a:prstDash val="solid"/>
                      <a:round/>
                      <a:headEnd type="none" w="med" len="med"/>
                      <a:tailEnd type="none" w="med" len="med"/>
                    </a:lnT>
                  </a:tcPr>
                </a:tc>
                <a:tc>
                  <a:txBody>
                    <a:bodyPr/>
                    <a:lstStyle/>
                    <a:p>
                      <a:pPr algn="ctr"/>
                      <a:r>
                        <a:rPr lang="en-US" sz="1200">
                          <a:solidFill>
                            <a:srgbClr val="FF0000"/>
                          </a:solidFill>
                        </a:rPr>
                        <a:t>$ 211,400</a:t>
                      </a:r>
                    </a:p>
                  </a:txBody>
                  <a:tcPr anchor="ctr">
                    <a:lnT w="12700" cap="flat" cmpd="sng" algn="ctr">
                      <a:solidFill>
                        <a:schemeClr val="tx1"/>
                      </a:solidFill>
                      <a:prstDash val="solid"/>
                      <a:round/>
                      <a:headEnd type="none" w="med" len="med"/>
                      <a:tailEnd type="none" w="med" len="med"/>
                    </a:lnT>
                  </a:tcPr>
                </a:tc>
                <a:tc>
                  <a:txBody>
                    <a:bodyPr/>
                    <a:lstStyle/>
                    <a:p>
                      <a:pPr algn="ctr"/>
                      <a:r>
                        <a:rPr lang="en-US" sz="1200">
                          <a:solidFill>
                            <a:srgbClr val="FF0000"/>
                          </a:solidFill>
                        </a:rPr>
                        <a:t>$ 211,400</a:t>
                      </a:r>
                    </a:p>
                  </a:txBody>
                  <a:tcPr anchor="ctr">
                    <a:lnT w="12700" cap="flat" cmpd="sng" algn="ctr">
                      <a:solidFill>
                        <a:schemeClr val="tx1"/>
                      </a:solidFill>
                      <a:prstDash val="solid"/>
                      <a:round/>
                      <a:headEnd type="none" w="med" len="med"/>
                      <a:tailEnd type="none" w="med" len="med"/>
                    </a:lnT>
                  </a:tcPr>
                </a:tc>
                <a:tc>
                  <a:txBody>
                    <a:bodyPr/>
                    <a:lstStyle/>
                    <a:p>
                      <a:pPr lvl="0" algn="ctr">
                        <a:buNone/>
                      </a:pPr>
                      <a:r>
                        <a:rPr lang="en-US" sz="1200">
                          <a:solidFill>
                            <a:srgbClr val="FF0000"/>
                          </a:solidFill>
                        </a:rPr>
                        <a:t>$ 211,400</a:t>
                      </a:r>
                    </a:p>
                  </a:txBody>
                  <a:tcPr anchor="ctr">
                    <a:lnT w="12700" cap="flat" cmpd="sng" algn="ctr">
                      <a:solidFill>
                        <a:schemeClr val="tx1"/>
                      </a:solidFill>
                      <a:prstDash val="solid"/>
                      <a:round/>
                      <a:headEnd type="none" w="med" len="med"/>
                      <a:tailEnd type="none" w="med" len="med"/>
                    </a:lnT>
                  </a:tcPr>
                </a:tc>
                <a:tc>
                  <a:txBody>
                    <a:bodyPr/>
                    <a:lstStyle/>
                    <a:p>
                      <a:pPr lvl="0" algn="ctr">
                        <a:buNone/>
                      </a:pPr>
                      <a:r>
                        <a:rPr lang="en-US" sz="1200">
                          <a:solidFill>
                            <a:srgbClr val="FF0000"/>
                          </a:solidFill>
                        </a:rPr>
                        <a:t>$ 211,400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6276400"/>
                  </a:ext>
                </a:extLst>
              </a:tr>
              <a:tr h="259707">
                <a:tc>
                  <a:txBody>
                    <a:bodyPr/>
                    <a:lstStyle/>
                    <a:p>
                      <a:r>
                        <a:rPr lang="en-US" sz="1200"/>
                        <a:t>NPV</a:t>
                      </a:r>
                    </a:p>
                  </a:txBody>
                  <a:tcPr anchor="ctr">
                    <a:lnB w="12700" cap="flat" cmpd="sng" algn="ctr">
                      <a:solidFill>
                        <a:schemeClr val="tx1"/>
                      </a:solidFill>
                      <a:prstDash val="solid"/>
                      <a:round/>
                      <a:headEnd type="none" w="med" len="med"/>
                      <a:tailEnd type="none" w="med" len="med"/>
                    </a:lnB>
                  </a:tcPr>
                </a:tc>
                <a:tc>
                  <a:txBody>
                    <a:bodyPr/>
                    <a:lstStyle/>
                    <a:p>
                      <a:pPr algn="ctr"/>
                      <a:r>
                        <a:rPr lang="en-US" sz="1200">
                          <a:solidFill>
                            <a:srgbClr val="FF0000"/>
                          </a:solidFill>
                        </a:rPr>
                        <a:t>$ 3,554,270.63</a:t>
                      </a:r>
                    </a:p>
                  </a:txBody>
                  <a:tcPr anchor="ctr">
                    <a:lnB w="12700" cap="flat" cmpd="sng" algn="ctr">
                      <a:solidFill>
                        <a:schemeClr val="tx1"/>
                      </a:solidFill>
                      <a:prstDash val="solid"/>
                      <a:round/>
                      <a:headEnd type="none" w="med" len="med"/>
                      <a:tailEnd type="none" w="med" len="med"/>
                    </a:lnB>
                  </a:tcPr>
                </a:tc>
                <a:tc>
                  <a:txBody>
                    <a:bodyPr/>
                    <a:lstStyle/>
                    <a:p>
                      <a:pPr algn="ctr"/>
                      <a:endParaRPr lang="en-US" sz="120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US" sz="120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US" sz="120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lvl="0" algn="ctr">
                        <a:buNone/>
                      </a:pPr>
                      <a:endParaRPr lang="en-US" sz="120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lvl="0" algn="ctr">
                        <a:buNone/>
                      </a:pPr>
                      <a:endParaRPr lang="en-US" sz="1200">
                        <a:solidFill>
                          <a:srgbClr val="FF0000"/>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803542"/>
                  </a:ext>
                </a:extLst>
              </a:tr>
              <a:tr h="259707">
                <a:tc>
                  <a:txBody>
                    <a:bodyPr/>
                    <a:lstStyle/>
                    <a:p>
                      <a:r>
                        <a:rPr lang="en-US" sz="1200"/>
                        <a:t>Potential Breach Savings</a:t>
                      </a:r>
                    </a:p>
                  </a:txBody>
                  <a:tcPr anchor="ctr">
                    <a:lnT w="12700" cap="flat" cmpd="sng" algn="ctr">
                      <a:solidFill>
                        <a:schemeClr val="tx1"/>
                      </a:solidFill>
                      <a:prstDash val="solid"/>
                      <a:round/>
                      <a:headEnd type="none" w="med" len="med"/>
                      <a:tailEnd type="none" w="med" len="med"/>
                    </a:lnT>
                  </a:tcPr>
                </a:tc>
                <a:tc>
                  <a:txBody>
                    <a:bodyPr/>
                    <a:lstStyle/>
                    <a:p>
                      <a:pPr algn="ctr"/>
                      <a:r>
                        <a:rPr lang="en-US" sz="1200">
                          <a:solidFill>
                            <a:srgbClr val="00B050"/>
                          </a:solidFill>
                        </a:rPr>
                        <a:t>$ 9,500,000.00</a:t>
                      </a:r>
                    </a:p>
                  </a:txBody>
                  <a:tcPr anchor="ctr">
                    <a:lnT w="12700" cap="flat" cmpd="sng" algn="ctr">
                      <a:solidFill>
                        <a:schemeClr val="tx1"/>
                      </a:solidFill>
                      <a:prstDash val="solid"/>
                      <a:round/>
                      <a:headEnd type="none" w="med" len="med"/>
                      <a:tailEnd type="none" w="med" len="med"/>
                    </a:lnT>
                  </a:tcPr>
                </a:tc>
                <a:tc>
                  <a:txBody>
                    <a:bodyPr/>
                    <a:lstStyle/>
                    <a:p>
                      <a:pPr algn="ctr"/>
                      <a:endParaRPr lang="en-US" sz="1200">
                        <a:solidFill>
                          <a:srgbClr val="FF0000"/>
                        </a:solidFill>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sz="1200">
                        <a:solidFill>
                          <a:srgbClr val="FF0000"/>
                        </a:solidFill>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sz="1200">
                        <a:solidFill>
                          <a:srgbClr val="FF0000"/>
                        </a:solidFill>
                      </a:endParaRPr>
                    </a:p>
                  </a:txBody>
                  <a:tcPr anchor="ctr">
                    <a:lnT w="12700" cap="flat" cmpd="sng" algn="ctr">
                      <a:solidFill>
                        <a:schemeClr val="tx1"/>
                      </a:solidFill>
                      <a:prstDash val="solid"/>
                      <a:round/>
                      <a:headEnd type="none" w="med" len="med"/>
                      <a:tailEnd type="none" w="med" len="med"/>
                    </a:lnT>
                  </a:tcPr>
                </a:tc>
                <a:tc>
                  <a:txBody>
                    <a:bodyPr/>
                    <a:lstStyle/>
                    <a:p>
                      <a:pPr lvl="0" algn="ctr">
                        <a:buNone/>
                      </a:pPr>
                      <a:endParaRPr lang="en-US" sz="1200">
                        <a:solidFill>
                          <a:srgbClr val="FF0000"/>
                        </a:solidFill>
                      </a:endParaRPr>
                    </a:p>
                  </a:txBody>
                  <a:tcPr anchor="ctr">
                    <a:lnT w="12700" cap="flat" cmpd="sng" algn="ctr">
                      <a:solidFill>
                        <a:schemeClr val="tx1"/>
                      </a:solidFill>
                      <a:prstDash val="solid"/>
                      <a:round/>
                      <a:headEnd type="none" w="med" len="med"/>
                      <a:tailEnd type="none" w="med" len="med"/>
                    </a:lnT>
                  </a:tcPr>
                </a:tc>
                <a:tc>
                  <a:txBody>
                    <a:bodyPr/>
                    <a:lstStyle/>
                    <a:p>
                      <a:pPr lvl="0" algn="ctr">
                        <a:buNone/>
                      </a:pPr>
                      <a:endParaRPr lang="en-US" sz="1200">
                        <a:solidFill>
                          <a:srgbClr val="FF0000"/>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5834459"/>
                  </a:ext>
                </a:extLst>
              </a:tr>
              <a:tr h="259707">
                <a:tc>
                  <a:txBody>
                    <a:bodyPr/>
                    <a:lstStyle/>
                    <a:p>
                      <a:r>
                        <a:rPr lang="en-US" sz="1200"/>
                        <a:t>Savings from Implementation with Breach</a:t>
                      </a:r>
                    </a:p>
                  </a:txBody>
                  <a:tcPr anchor="ctr"/>
                </a:tc>
                <a:tc>
                  <a:txBody>
                    <a:bodyPr/>
                    <a:lstStyle/>
                    <a:p>
                      <a:pPr algn="ctr"/>
                      <a:r>
                        <a:rPr lang="en-US" sz="1200" b="1">
                          <a:solidFill>
                            <a:schemeClr val="tx1"/>
                          </a:solidFill>
                          <a:highlight>
                            <a:srgbClr val="FFFF00"/>
                          </a:highlight>
                        </a:rPr>
                        <a:t>$ 5,945,729.37</a:t>
                      </a:r>
                    </a:p>
                  </a:txBody>
                  <a:tcPr anchor="ctr"/>
                </a:tc>
                <a:tc>
                  <a:txBody>
                    <a:bodyPr/>
                    <a:lstStyle/>
                    <a:p>
                      <a:pPr algn="ctr"/>
                      <a:endParaRPr lang="en-US" sz="1200">
                        <a:solidFill>
                          <a:srgbClr val="FF0000"/>
                        </a:solidFill>
                      </a:endParaRPr>
                    </a:p>
                  </a:txBody>
                  <a:tcPr anchor="ctr"/>
                </a:tc>
                <a:tc>
                  <a:txBody>
                    <a:bodyPr/>
                    <a:lstStyle/>
                    <a:p>
                      <a:pPr algn="ctr"/>
                      <a:endParaRPr lang="en-US" sz="1200">
                        <a:solidFill>
                          <a:srgbClr val="FF0000"/>
                        </a:solidFill>
                      </a:endParaRPr>
                    </a:p>
                  </a:txBody>
                  <a:tcPr anchor="ctr"/>
                </a:tc>
                <a:tc>
                  <a:txBody>
                    <a:bodyPr/>
                    <a:lstStyle/>
                    <a:p>
                      <a:pPr algn="ctr"/>
                      <a:endParaRPr lang="en-US" sz="1200">
                        <a:solidFill>
                          <a:srgbClr val="FF0000"/>
                        </a:solidFill>
                      </a:endParaRPr>
                    </a:p>
                  </a:txBody>
                  <a:tcPr anchor="ctr"/>
                </a:tc>
                <a:tc>
                  <a:txBody>
                    <a:bodyPr/>
                    <a:lstStyle/>
                    <a:p>
                      <a:pPr lvl="0" algn="ctr">
                        <a:buNone/>
                      </a:pPr>
                      <a:endParaRPr lang="en-US" sz="1200">
                        <a:solidFill>
                          <a:srgbClr val="FF0000"/>
                        </a:solidFill>
                      </a:endParaRPr>
                    </a:p>
                  </a:txBody>
                  <a:tcPr anchor="ctr"/>
                </a:tc>
                <a:tc>
                  <a:txBody>
                    <a:bodyPr/>
                    <a:lstStyle/>
                    <a:p>
                      <a:pPr lvl="0" algn="ctr">
                        <a:buNone/>
                      </a:pPr>
                      <a:endParaRPr lang="en-US" sz="1200">
                        <a:solidFill>
                          <a:srgbClr val="FF0000"/>
                        </a:solidFill>
                      </a:endParaRPr>
                    </a:p>
                  </a:txBody>
                  <a:tcPr anchor="ctr"/>
                </a:tc>
                <a:extLst>
                  <a:ext uri="{0D108BD9-81ED-4DB2-BD59-A6C34878D82A}">
                    <a16:rowId xmlns:a16="http://schemas.microsoft.com/office/drawing/2014/main" val="3485598554"/>
                  </a:ext>
                </a:extLst>
              </a:tr>
            </a:tbl>
          </a:graphicData>
        </a:graphic>
      </p:graphicFrame>
      <p:graphicFrame>
        <p:nvGraphicFramePr>
          <p:cNvPr id="23" name="Table 6">
            <a:extLst>
              <a:ext uri="{FF2B5EF4-FFF2-40B4-BE49-F238E27FC236}">
                <a16:creationId xmlns:a16="http://schemas.microsoft.com/office/drawing/2014/main" id="{D76E88B8-79E1-4718-AEDD-1B4C493D31B5}"/>
              </a:ext>
            </a:extLst>
          </p:cNvPr>
          <p:cNvGraphicFramePr>
            <a:graphicFrameLocks noGrp="1"/>
          </p:cNvGraphicFramePr>
          <p:nvPr>
            <p:extLst>
              <p:ext uri="{D42A27DB-BD31-4B8C-83A1-F6EECF244321}">
                <p14:modId xmlns:p14="http://schemas.microsoft.com/office/powerpoint/2010/main" val="3001629167"/>
              </p:ext>
            </p:extLst>
          </p:nvPr>
        </p:nvGraphicFramePr>
        <p:xfrm>
          <a:off x="9835350" y="5158318"/>
          <a:ext cx="1777122" cy="342171"/>
        </p:xfrm>
        <a:graphic>
          <a:graphicData uri="http://schemas.openxmlformats.org/drawingml/2006/table">
            <a:tbl>
              <a:tblPr firstRow="1" bandRow="1">
                <a:tableStyleId>{C4B1156A-380E-4F78-BDF5-A606A8083BF9}</a:tableStyleId>
              </a:tblPr>
              <a:tblGrid>
                <a:gridCol w="1777122">
                  <a:extLst>
                    <a:ext uri="{9D8B030D-6E8A-4147-A177-3AD203B41FA5}">
                      <a16:colId xmlns:a16="http://schemas.microsoft.com/office/drawing/2014/main" val="890105252"/>
                    </a:ext>
                  </a:extLst>
                </a:gridCol>
              </a:tblGrid>
              <a:tr h="342171">
                <a:tc>
                  <a:txBody>
                    <a:bodyPr/>
                    <a:lstStyle/>
                    <a:p>
                      <a:r>
                        <a:rPr lang="en-US" sz="1400"/>
                        <a:t>Discount Rate:   6.5%</a:t>
                      </a:r>
                    </a:p>
                  </a:txBody>
                  <a:tcPr/>
                </a:tc>
                <a:extLst>
                  <a:ext uri="{0D108BD9-81ED-4DB2-BD59-A6C34878D82A}">
                    <a16:rowId xmlns:a16="http://schemas.microsoft.com/office/drawing/2014/main" val="3440180218"/>
                  </a:ext>
                </a:extLst>
              </a:tr>
            </a:tbl>
          </a:graphicData>
        </a:graphic>
      </p:graphicFrame>
    </p:spTree>
    <p:extLst>
      <p:ext uri="{BB962C8B-B14F-4D97-AF65-F5344CB8AC3E}">
        <p14:creationId xmlns:p14="http://schemas.microsoft.com/office/powerpoint/2010/main" val="771184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18</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Autofit/>
          </a:bodyPr>
          <a:lstStyle/>
          <a:p>
            <a:r>
              <a:rPr lang="en-US" sz="3200"/>
              <a:t>Happy Life will mitigate the main risks of their organization by implementing projects to become HIPAA compliant.</a:t>
            </a:r>
            <a:endParaRPr lang="en-US" sz="3200">
              <a:cs typeface="Calibri Light"/>
            </a:endParaRPr>
          </a:p>
        </p:txBody>
      </p:sp>
      <p:graphicFrame>
        <p:nvGraphicFramePr>
          <p:cNvPr id="17" name="Table 7">
            <a:extLst>
              <a:ext uri="{FF2B5EF4-FFF2-40B4-BE49-F238E27FC236}">
                <a16:creationId xmlns:a16="http://schemas.microsoft.com/office/drawing/2014/main" id="{081340EC-85B9-4D75-84FA-D034780A1C26}"/>
              </a:ext>
            </a:extLst>
          </p:cNvPr>
          <p:cNvGraphicFramePr>
            <a:graphicFrameLocks noGrp="1"/>
          </p:cNvGraphicFramePr>
          <p:nvPr>
            <p:ph idx="1"/>
            <p:extLst>
              <p:ext uri="{D42A27DB-BD31-4B8C-83A1-F6EECF244321}">
                <p14:modId xmlns:p14="http://schemas.microsoft.com/office/powerpoint/2010/main" val="1998828766"/>
              </p:ext>
            </p:extLst>
          </p:nvPr>
        </p:nvGraphicFramePr>
        <p:xfrm>
          <a:off x="819129" y="1781996"/>
          <a:ext cx="5659500" cy="4012254"/>
        </p:xfrm>
        <a:graphic>
          <a:graphicData uri="http://schemas.openxmlformats.org/drawingml/2006/table">
            <a:tbl>
              <a:tblPr firstRow="1" bandRow="1">
                <a:tableStyleId>{EB9631B5-78F2-41C9-869B-9F39066F8104}</a:tableStyleId>
              </a:tblPr>
              <a:tblGrid>
                <a:gridCol w="2829750">
                  <a:extLst>
                    <a:ext uri="{9D8B030D-6E8A-4147-A177-3AD203B41FA5}">
                      <a16:colId xmlns:a16="http://schemas.microsoft.com/office/drawing/2014/main" val="1431109921"/>
                    </a:ext>
                  </a:extLst>
                </a:gridCol>
                <a:gridCol w="2829750">
                  <a:extLst>
                    <a:ext uri="{9D8B030D-6E8A-4147-A177-3AD203B41FA5}">
                      <a16:colId xmlns:a16="http://schemas.microsoft.com/office/drawing/2014/main" val="3726953119"/>
                    </a:ext>
                  </a:extLst>
                </a:gridCol>
              </a:tblGrid>
              <a:tr h="408790">
                <a:tc>
                  <a:txBody>
                    <a:bodyPr/>
                    <a:lstStyle/>
                    <a:p>
                      <a:pPr algn="ctr"/>
                      <a:r>
                        <a:rPr lang="en-US" sz="1400"/>
                        <a:t>Risks</a:t>
                      </a:r>
                    </a:p>
                  </a:txBody>
                  <a:tcPr/>
                </a:tc>
                <a:tc>
                  <a:txBody>
                    <a:bodyPr/>
                    <a:lstStyle/>
                    <a:p>
                      <a:pPr algn="ctr"/>
                      <a:r>
                        <a:rPr lang="en-US" sz="1400"/>
                        <a:t>Mitigations</a:t>
                      </a:r>
                    </a:p>
                  </a:txBody>
                  <a:tcPr/>
                </a:tc>
                <a:extLst>
                  <a:ext uri="{0D108BD9-81ED-4DB2-BD59-A6C34878D82A}">
                    <a16:rowId xmlns:a16="http://schemas.microsoft.com/office/drawing/2014/main" val="2261234820"/>
                  </a:ext>
                </a:extLst>
              </a:tr>
              <a:tr h="628884">
                <a:tc>
                  <a:txBody>
                    <a:bodyPr/>
                    <a:lstStyle/>
                    <a:p>
                      <a:pPr algn="l"/>
                      <a:r>
                        <a:rPr lang="en-US" sz="1400"/>
                        <a:t>1. Customer data breach</a:t>
                      </a:r>
                    </a:p>
                  </a:txBody>
                  <a:tcPr anchor="ctr"/>
                </a:tc>
                <a:tc>
                  <a:txBody>
                    <a:bodyPr/>
                    <a:lstStyle/>
                    <a:p>
                      <a:pPr algn="ctr"/>
                      <a:r>
                        <a:rPr lang="en-US" sz="1400"/>
                        <a:t>Security Controls, Cybersecurity, and Authorization &amp; Authentication</a:t>
                      </a:r>
                    </a:p>
                  </a:txBody>
                  <a:tcPr anchor="ctr"/>
                </a:tc>
                <a:extLst>
                  <a:ext uri="{0D108BD9-81ED-4DB2-BD59-A6C34878D82A}">
                    <a16:rowId xmlns:a16="http://schemas.microsoft.com/office/drawing/2014/main" val="249058848"/>
                  </a:ext>
                </a:extLst>
              </a:tr>
              <a:tr h="543964">
                <a:tc>
                  <a:txBody>
                    <a:bodyPr/>
                    <a:lstStyle/>
                    <a:p>
                      <a:pPr algn="l"/>
                      <a:r>
                        <a:rPr lang="en-US" sz="1400"/>
                        <a:t>2. Third-party security failure</a:t>
                      </a:r>
                    </a:p>
                  </a:txBody>
                  <a:tcPr anchor="ctr"/>
                </a:tc>
                <a:tc>
                  <a:txBody>
                    <a:bodyPr/>
                    <a:lstStyle/>
                    <a:p>
                      <a:pPr algn="ctr"/>
                      <a:r>
                        <a:rPr lang="en-US" sz="1400"/>
                        <a:t>Vendor Assessment &amp; Management</a:t>
                      </a:r>
                    </a:p>
                  </a:txBody>
                  <a:tcPr anchor="ctr"/>
                </a:tc>
                <a:extLst>
                  <a:ext uri="{0D108BD9-81ED-4DB2-BD59-A6C34878D82A}">
                    <a16:rowId xmlns:a16="http://schemas.microsoft.com/office/drawing/2014/main" val="1080740009"/>
                  </a:ext>
                </a:extLst>
              </a:tr>
              <a:tr h="543964">
                <a:tc>
                  <a:txBody>
                    <a:bodyPr/>
                    <a:lstStyle/>
                    <a:p>
                      <a:pPr algn="l"/>
                      <a:r>
                        <a:rPr lang="en-US" sz="1400"/>
                        <a:t>3. Reputational risk</a:t>
                      </a:r>
                    </a:p>
                  </a:txBody>
                  <a:tcPr anchor="ctr"/>
                </a:tc>
                <a:tc>
                  <a:txBody>
                    <a:bodyPr/>
                    <a:lstStyle/>
                    <a:p>
                      <a:pPr algn="ctr"/>
                      <a:r>
                        <a:rPr lang="en-US" sz="1400"/>
                        <a:t>Breach Notification Process &amp; Risk Management </a:t>
                      </a:r>
                    </a:p>
                  </a:txBody>
                  <a:tcPr anchor="ctr"/>
                </a:tc>
                <a:extLst>
                  <a:ext uri="{0D108BD9-81ED-4DB2-BD59-A6C34878D82A}">
                    <a16:rowId xmlns:a16="http://schemas.microsoft.com/office/drawing/2014/main" val="2161246179"/>
                  </a:ext>
                </a:extLst>
              </a:tr>
              <a:tr h="628884">
                <a:tc>
                  <a:txBody>
                    <a:bodyPr/>
                    <a:lstStyle/>
                    <a:p>
                      <a:pPr algn="l"/>
                      <a:r>
                        <a:rPr lang="en-US" sz="1400"/>
                        <a:t>4. Unauthorized access leading to fraud</a:t>
                      </a:r>
                    </a:p>
                  </a:txBody>
                  <a:tcPr anchor="ctr"/>
                </a:tc>
                <a:tc>
                  <a:txBody>
                    <a:bodyPr/>
                    <a:lstStyle/>
                    <a:p>
                      <a:pPr algn="ctr"/>
                      <a:r>
                        <a:rPr lang="en-US" sz="1400"/>
                        <a:t>Authorization &amp; Authentication</a:t>
                      </a:r>
                    </a:p>
                  </a:txBody>
                  <a:tcPr anchor="ctr"/>
                </a:tc>
                <a:extLst>
                  <a:ext uri="{0D108BD9-81ED-4DB2-BD59-A6C34878D82A}">
                    <a16:rowId xmlns:a16="http://schemas.microsoft.com/office/drawing/2014/main" val="4050170930"/>
                  </a:ext>
                </a:extLst>
              </a:tr>
              <a:tr h="628884">
                <a:tc>
                  <a:txBody>
                    <a:bodyPr/>
                    <a:lstStyle/>
                    <a:p>
                      <a:pPr algn="l"/>
                      <a:r>
                        <a:rPr lang="en-US" sz="1400"/>
                        <a:t>5. Loss of data</a:t>
                      </a:r>
                    </a:p>
                  </a:txBody>
                  <a:tcPr anchor="ctr"/>
                </a:tc>
                <a:tc>
                  <a:txBody>
                    <a:bodyPr/>
                    <a:lstStyle/>
                    <a:p>
                      <a:pPr algn="ctr"/>
                      <a:r>
                        <a:rPr lang="en-US" sz="1400"/>
                        <a:t>Incident Response Governance &amp; Operations Planning</a:t>
                      </a:r>
                    </a:p>
                  </a:txBody>
                  <a:tcPr anchor="ctr"/>
                </a:tc>
                <a:extLst>
                  <a:ext uri="{0D108BD9-81ED-4DB2-BD59-A6C34878D82A}">
                    <a16:rowId xmlns:a16="http://schemas.microsoft.com/office/drawing/2014/main" val="4128363241"/>
                  </a:ext>
                </a:extLst>
              </a:tr>
              <a:tr h="628884">
                <a:tc>
                  <a:txBody>
                    <a:bodyPr/>
                    <a:lstStyle/>
                    <a:p>
                      <a:pPr algn="l"/>
                      <a:r>
                        <a:rPr lang="en-US" sz="1400"/>
                        <a:t>6. Disruption of normal business flow</a:t>
                      </a:r>
                    </a:p>
                  </a:txBody>
                  <a:tcPr anchor="ctr"/>
                </a:tc>
                <a:tc>
                  <a:txBody>
                    <a:bodyPr/>
                    <a:lstStyle/>
                    <a:p>
                      <a:pPr algn="ctr"/>
                      <a:r>
                        <a:rPr lang="en-US" sz="1400"/>
                        <a:t>Operations Planning &amp; Incident Response</a:t>
                      </a:r>
                    </a:p>
                  </a:txBody>
                  <a:tcPr anchor="ctr"/>
                </a:tc>
                <a:extLst>
                  <a:ext uri="{0D108BD9-81ED-4DB2-BD59-A6C34878D82A}">
                    <a16:rowId xmlns:a16="http://schemas.microsoft.com/office/drawing/2014/main" val="3786949698"/>
                  </a:ext>
                </a:extLst>
              </a:tr>
            </a:tbl>
          </a:graphicData>
        </a:graphic>
      </p:graphicFrame>
      <p:pic>
        <p:nvPicPr>
          <p:cNvPr id="1028" name="Picture 4">
            <a:extLst>
              <a:ext uri="{FF2B5EF4-FFF2-40B4-BE49-F238E27FC236}">
                <a16:creationId xmlns:a16="http://schemas.microsoft.com/office/drawing/2014/main" id="{E7FFD3E0-E90D-43A7-A831-447F0DE77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656" y="1781996"/>
            <a:ext cx="4012254" cy="401225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79D658F0-DC34-459C-87C8-B7B5C2457494}"/>
              </a:ext>
            </a:extLst>
          </p:cNvPr>
          <p:cNvCxnSpPr>
            <a:cxnSpLocks/>
          </p:cNvCxnSpPr>
          <p:nvPr/>
        </p:nvCxnSpPr>
        <p:spPr>
          <a:xfrm>
            <a:off x="7456656" y="6021421"/>
            <a:ext cx="401225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2566D63-BEB8-4AFD-81B7-3A45F0B0AFEA}"/>
              </a:ext>
            </a:extLst>
          </p:cNvPr>
          <p:cNvCxnSpPr>
            <a:cxnSpLocks/>
          </p:cNvCxnSpPr>
          <p:nvPr/>
        </p:nvCxnSpPr>
        <p:spPr>
          <a:xfrm flipV="1">
            <a:off x="7249615" y="1781996"/>
            <a:ext cx="0" cy="398079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FC97736-ED05-444E-AB8E-DFEC4F1E83D9}"/>
              </a:ext>
            </a:extLst>
          </p:cNvPr>
          <p:cNvSpPr txBox="1"/>
          <p:nvPr/>
        </p:nvSpPr>
        <p:spPr>
          <a:xfrm>
            <a:off x="8825621" y="5970556"/>
            <a:ext cx="1274324" cy="369332"/>
          </a:xfrm>
          <a:prstGeom prst="rect">
            <a:avLst/>
          </a:prstGeom>
          <a:noFill/>
        </p:spPr>
        <p:txBody>
          <a:bodyPr wrap="square" rtlCol="0">
            <a:spAutoFit/>
          </a:bodyPr>
          <a:lstStyle/>
          <a:p>
            <a:pPr algn="ctr"/>
            <a:r>
              <a:rPr lang="en-US"/>
              <a:t>Likelihood</a:t>
            </a:r>
          </a:p>
        </p:txBody>
      </p:sp>
      <p:sp>
        <p:nvSpPr>
          <p:cNvPr id="28" name="TextBox 27">
            <a:extLst>
              <a:ext uri="{FF2B5EF4-FFF2-40B4-BE49-F238E27FC236}">
                <a16:creationId xmlns:a16="http://schemas.microsoft.com/office/drawing/2014/main" id="{487B4A42-0DD1-4473-A395-4083518D624F}"/>
              </a:ext>
            </a:extLst>
          </p:cNvPr>
          <p:cNvSpPr txBox="1"/>
          <p:nvPr/>
        </p:nvSpPr>
        <p:spPr>
          <a:xfrm rot="16200000">
            <a:off x="6449634" y="3645494"/>
            <a:ext cx="1274324" cy="369332"/>
          </a:xfrm>
          <a:prstGeom prst="rect">
            <a:avLst/>
          </a:prstGeom>
          <a:noFill/>
        </p:spPr>
        <p:txBody>
          <a:bodyPr wrap="square" rtlCol="0">
            <a:spAutoFit/>
          </a:bodyPr>
          <a:lstStyle/>
          <a:p>
            <a:pPr algn="ctr"/>
            <a:r>
              <a:rPr lang="en-US"/>
              <a:t>Impact</a:t>
            </a:r>
          </a:p>
        </p:txBody>
      </p:sp>
      <p:sp>
        <p:nvSpPr>
          <p:cNvPr id="32" name="Oval 31">
            <a:extLst>
              <a:ext uri="{FF2B5EF4-FFF2-40B4-BE49-F238E27FC236}">
                <a16:creationId xmlns:a16="http://schemas.microsoft.com/office/drawing/2014/main" id="{3958F5DD-9099-44E7-85DB-7339D3C7727C}"/>
              </a:ext>
            </a:extLst>
          </p:cNvPr>
          <p:cNvSpPr/>
          <p:nvPr/>
        </p:nvSpPr>
        <p:spPr>
          <a:xfrm>
            <a:off x="10802920" y="2067314"/>
            <a:ext cx="442253" cy="4444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p>
        </p:txBody>
      </p:sp>
      <p:sp>
        <p:nvSpPr>
          <p:cNvPr id="33" name="Oval 32">
            <a:extLst>
              <a:ext uri="{FF2B5EF4-FFF2-40B4-BE49-F238E27FC236}">
                <a16:creationId xmlns:a16="http://schemas.microsoft.com/office/drawing/2014/main" id="{EAD5E427-18C1-46C8-8B97-2E873289DBB6}"/>
              </a:ext>
            </a:extLst>
          </p:cNvPr>
          <p:cNvSpPr/>
          <p:nvPr/>
        </p:nvSpPr>
        <p:spPr>
          <a:xfrm>
            <a:off x="7992640" y="3772392"/>
            <a:ext cx="442253" cy="4444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p>
        </p:txBody>
      </p:sp>
      <p:sp>
        <p:nvSpPr>
          <p:cNvPr id="35" name="Oval 34">
            <a:extLst>
              <a:ext uri="{FF2B5EF4-FFF2-40B4-BE49-F238E27FC236}">
                <a16:creationId xmlns:a16="http://schemas.microsoft.com/office/drawing/2014/main" id="{BF029DD6-12B2-45F0-A08B-88AEA432F87C}"/>
              </a:ext>
            </a:extLst>
          </p:cNvPr>
          <p:cNvSpPr/>
          <p:nvPr/>
        </p:nvSpPr>
        <p:spPr>
          <a:xfrm>
            <a:off x="8101300" y="3005535"/>
            <a:ext cx="442253" cy="4444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5</a:t>
            </a:r>
          </a:p>
        </p:txBody>
      </p:sp>
      <p:sp>
        <p:nvSpPr>
          <p:cNvPr id="37" name="Oval 36">
            <a:extLst>
              <a:ext uri="{FF2B5EF4-FFF2-40B4-BE49-F238E27FC236}">
                <a16:creationId xmlns:a16="http://schemas.microsoft.com/office/drawing/2014/main" id="{307B3941-0BF3-4AE1-8756-7BF590937C1F}"/>
              </a:ext>
            </a:extLst>
          </p:cNvPr>
          <p:cNvSpPr/>
          <p:nvPr/>
        </p:nvSpPr>
        <p:spPr>
          <a:xfrm>
            <a:off x="9730775" y="3653495"/>
            <a:ext cx="442253" cy="4444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p>
        </p:txBody>
      </p:sp>
      <p:sp>
        <p:nvSpPr>
          <p:cNvPr id="39" name="Oval 38">
            <a:extLst>
              <a:ext uri="{FF2B5EF4-FFF2-40B4-BE49-F238E27FC236}">
                <a16:creationId xmlns:a16="http://schemas.microsoft.com/office/drawing/2014/main" id="{862554F9-AE0C-4E7A-9AE5-1B4B2D11DBC0}"/>
              </a:ext>
            </a:extLst>
          </p:cNvPr>
          <p:cNvSpPr/>
          <p:nvPr/>
        </p:nvSpPr>
        <p:spPr>
          <a:xfrm>
            <a:off x="9241656" y="2440547"/>
            <a:ext cx="442253" cy="4444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p>
        </p:txBody>
      </p:sp>
      <p:sp>
        <p:nvSpPr>
          <p:cNvPr id="41" name="Oval 40">
            <a:extLst>
              <a:ext uri="{FF2B5EF4-FFF2-40B4-BE49-F238E27FC236}">
                <a16:creationId xmlns:a16="http://schemas.microsoft.com/office/drawing/2014/main" id="{6FC7A1DD-A422-4A0B-86D6-A3CAF779025A}"/>
              </a:ext>
            </a:extLst>
          </p:cNvPr>
          <p:cNvSpPr/>
          <p:nvPr/>
        </p:nvSpPr>
        <p:spPr>
          <a:xfrm>
            <a:off x="8263684" y="4394344"/>
            <a:ext cx="442253" cy="4444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6</a:t>
            </a:r>
          </a:p>
        </p:txBody>
      </p:sp>
      <p:sp>
        <p:nvSpPr>
          <p:cNvPr id="4" name="TextBox 3">
            <a:extLst>
              <a:ext uri="{FF2B5EF4-FFF2-40B4-BE49-F238E27FC236}">
                <a16:creationId xmlns:a16="http://schemas.microsoft.com/office/drawing/2014/main" id="{B0D64266-2697-4814-A8B2-BF006ECA1B52}"/>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3" action="ppaction://hlinksldjump">
                  <a:extLst>
                    <a:ext uri="{A12FA001-AC4F-418D-AE19-62706E023703}">
                      <ahyp:hlinkClr xmlns:ahyp="http://schemas.microsoft.com/office/drawing/2018/hyperlinkcolor" val="tx"/>
                    </a:ext>
                  </a:extLst>
                </a:hlinkClick>
              </a:rPr>
              <a:t>Current Situation </a:t>
            </a:r>
            <a:r>
              <a:rPr lang="en-US" sz="1600"/>
              <a:t>| </a:t>
            </a:r>
            <a:r>
              <a:rPr lang="en-US" sz="1600">
                <a:hlinkClick r:id="rId4"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5"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6"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7"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8" action="ppaction://hlinksldjump">
                  <a:extLst>
                    <a:ext uri="{A12FA001-AC4F-418D-AE19-62706E023703}">
                      <ahyp:hlinkClr xmlns:ahyp="http://schemas.microsoft.com/office/drawing/2018/hyperlinkcolor" val="tx"/>
                    </a:ext>
                  </a:extLst>
                </a:hlinkClick>
              </a:rPr>
              <a:t>Financial Analysis </a:t>
            </a:r>
            <a:r>
              <a:rPr lang="en-US" sz="1600"/>
              <a:t>| </a:t>
            </a:r>
            <a:r>
              <a:rPr lang="en-US" sz="1600">
                <a:solidFill>
                  <a:srgbClr val="FFC000"/>
                </a:solidFill>
                <a:hlinkClick r:id="rId9"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0"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2995431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19</a:t>
            </a:fld>
            <a:endParaRPr lang="en-US"/>
          </a:p>
        </p:txBody>
      </p:sp>
      <p:sp>
        <p:nvSpPr>
          <p:cNvPr id="4" name="TextBox 3">
            <a:extLst>
              <a:ext uri="{FF2B5EF4-FFF2-40B4-BE49-F238E27FC236}">
                <a16:creationId xmlns:a16="http://schemas.microsoft.com/office/drawing/2014/main" id="{030EDBD6-D018-4517-819D-708764F0074A}"/>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2" action="ppaction://hlinksldjump">
                  <a:extLst>
                    <a:ext uri="{A12FA001-AC4F-418D-AE19-62706E023703}">
                      <ahyp:hlinkClr xmlns:ahyp="http://schemas.microsoft.com/office/drawing/2018/hyperlinkcolor" val="tx"/>
                    </a:ext>
                  </a:extLst>
                </a:hlinkClick>
              </a:rPr>
              <a:t>Current Situation </a:t>
            </a:r>
            <a:r>
              <a:rPr lang="en-US" sz="1600"/>
              <a:t>| </a:t>
            </a:r>
            <a:r>
              <a:rPr lang="en-US" sz="1600">
                <a:hlinkClick r:id="rId3"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4"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5"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6"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7"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8" action="ppaction://hlinksldjump">
                  <a:extLst>
                    <a:ext uri="{A12FA001-AC4F-418D-AE19-62706E023703}">
                      <ahyp:hlinkClr xmlns:ahyp="http://schemas.microsoft.com/office/drawing/2018/hyperlinkcolor" val="tx"/>
                    </a:ext>
                  </a:extLst>
                </a:hlinkClick>
              </a:rPr>
              <a:t>Risks</a:t>
            </a:r>
            <a:r>
              <a:rPr lang="en-US" sz="1600"/>
              <a:t> | </a:t>
            </a:r>
            <a:r>
              <a:rPr lang="en-US" sz="1600">
                <a:solidFill>
                  <a:srgbClr val="FFC000"/>
                </a:solidFill>
                <a:hlinkClick r:id="rId9" action="ppaction://hlinksldjump">
                  <a:extLst>
                    <a:ext uri="{A12FA001-AC4F-418D-AE19-62706E023703}">
                      <ahyp:hlinkClr xmlns:ahyp="http://schemas.microsoft.com/office/drawing/2018/hyperlinkcolor" val="tx"/>
                    </a:ext>
                  </a:extLst>
                </a:hlinkClick>
              </a:rPr>
              <a:t>Conclusion</a:t>
            </a:r>
            <a:endParaRPr lang="en-US" sz="1600">
              <a:solidFill>
                <a:srgbClr val="FFC000"/>
              </a:solidFill>
            </a:endParaRPr>
          </a:p>
        </p:txBody>
      </p:sp>
      <p:sp>
        <p:nvSpPr>
          <p:cNvPr id="17" name="Title 1">
            <a:extLst>
              <a:ext uri="{FF2B5EF4-FFF2-40B4-BE49-F238E27FC236}">
                <a16:creationId xmlns:a16="http://schemas.microsoft.com/office/drawing/2014/main" id="{93EEA17E-9642-5B44-AD2D-B7E6BD49C846}"/>
              </a:ext>
            </a:extLst>
          </p:cNvPr>
          <p:cNvSpPr>
            <a:spLocks noGrp="1"/>
          </p:cNvSpPr>
          <p:nvPr>
            <p:ph type="title"/>
          </p:nvPr>
        </p:nvSpPr>
        <p:spPr>
          <a:xfrm>
            <a:off x="838200" y="297391"/>
            <a:ext cx="10515600" cy="1181630"/>
          </a:xfrm>
        </p:spPr>
        <p:txBody>
          <a:bodyPr>
            <a:noAutofit/>
          </a:bodyPr>
          <a:lstStyle/>
          <a:p>
            <a:r>
              <a:rPr lang="en-US" sz="3200"/>
              <a:t>Through the successful implementation of a 7-phase plan, Happy Life can be HIPAA compliant, gain confidence for a future IPO, and respond quickly to a security breach.</a:t>
            </a:r>
          </a:p>
        </p:txBody>
      </p:sp>
      <p:graphicFrame>
        <p:nvGraphicFramePr>
          <p:cNvPr id="18" name="Content Placeholder 4">
            <a:extLst>
              <a:ext uri="{FF2B5EF4-FFF2-40B4-BE49-F238E27FC236}">
                <a16:creationId xmlns:a16="http://schemas.microsoft.com/office/drawing/2014/main" id="{19B8302F-4784-F349-9144-B2D18AB9DDC5}"/>
              </a:ext>
            </a:extLst>
          </p:cNvPr>
          <p:cNvGraphicFramePr>
            <a:graphicFrameLocks noGrp="1"/>
          </p:cNvGraphicFramePr>
          <p:nvPr>
            <p:ph idx="1"/>
            <p:extLst>
              <p:ext uri="{D42A27DB-BD31-4B8C-83A1-F6EECF244321}">
                <p14:modId xmlns:p14="http://schemas.microsoft.com/office/powerpoint/2010/main" val="1385037029"/>
              </p:ext>
            </p:extLst>
          </p:nvPr>
        </p:nvGraphicFramePr>
        <p:xfrm>
          <a:off x="-672621" y="1801812"/>
          <a:ext cx="13219523" cy="365109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0" name="Content Placeholder 20">
            <a:extLst>
              <a:ext uri="{FF2B5EF4-FFF2-40B4-BE49-F238E27FC236}">
                <a16:creationId xmlns:a16="http://schemas.microsoft.com/office/drawing/2014/main" id="{1EC572B5-F013-E945-8F64-5F590B1DBCBE}"/>
              </a:ext>
            </a:extLst>
          </p:cNvPr>
          <p:cNvGraphicFramePr>
            <a:graphicFrameLocks/>
          </p:cNvGraphicFramePr>
          <p:nvPr>
            <p:extLst>
              <p:ext uri="{D42A27DB-BD31-4B8C-83A1-F6EECF244321}">
                <p14:modId xmlns:p14="http://schemas.microsoft.com/office/powerpoint/2010/main" val="2111504019"/>
              </p:ext>
            </p:extLst>
          </p:nvPr>
        </p:nvGraphicFramePr>
        <p:xfrm>
          <a:off x="3925325" y="3536667"/>
          <a:ext cx="5916819" cy="314725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22" name="Graphic 21" descr="Cycle with people">
            <a:extLst>
              <a:ext uri="{FF2B5EF4-FFF2-40B4-BE49-F238E27FC236}">
                <a16:creationId xmlns:a16="http://schemas.microsoft.com/office/drawing/2014/main" id="{E970589A-7BB6-EE49-81B0-A3C93124DB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55770" y="3362000"/>
            <a:ext cx="1463040" cy="1398853"/>
          </a:xfrm>
          <a:prstGeom prst="rect">
            <a:avLst/>
          </a:prstGeom>
        </p:spPr>
      </p:pic>
      <p:pic>
        <p:nvPicPr>
          <p:cNvPr id="24" name="Graphic 23" descr="Travel">
            <a:extLst>
              <a:ext uri="{FF2B5EF4-FFF2-40B4-BE49-F238E27FC236}">
                <a16:creationId xmlns:a16="http://schemas.microsoft.com/office/drawing/2014/main" id="{7BDC2125-E02C-AA44-8409-601CDE48521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40829" y="2168235"/>
            <a:ext cx="1222920" cy="1222920"/>
          </a:xfrm>
          <a:prstGeom prst="rect">
            <a:avLst/>
          </a:prstGeom>
        </p:spPr>
      </p:pic>
    </p:spTree>
    <p:extLst>
      <p:ext uri="{BB962C8B-B14F-4D97-AF65-F5344CB8AC3E}">
        <p14:creationId xmlns:p14="http://schemas.microsoft.com/office/powerpoint/2010/main" val="1987748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24CAD-7D37-4B90-8451-1E5B8823DAF8}"/>
              </a:ext>
            </a:extLst>
          </p:cNvPr>
          <p:cNvSpPr>
            <a:spLocks noGrp="1"/>
          </p:cNvSpPr>
          <p:nvPr>
            <p:ph type="title"/>
          </p:nvPr>
        </p:nvSpPr>
        <p:spPr>
          <a:xfrm>
            <a:off x="1043631" y="809898"/>
            <a:ext cx="9942716" cy="1554480"/>
          </a:xfrm>
        </p:spPr>
        <p:txBody>
          <a:bodyPr anchor="ctr">
            <a:normAutofit/>
          </a:bodyPr>
          <a:lstStyle/>
          <a:p>
            <a:r>
              <a:rPr lang="en-US" sz="4800">
                <a:cs typeface="Calibri Light"/>
              </a:rPr>
              <a:t>Agenda</a:t>
            </a:r>
          </a:p>
        </p:txBody>
      </p:sp>
      <p:sp>
        <p:nvSpPr>
          <p:cNvPr id="3" name="Content Placeholder 2">
            <a:extLst>
              <a:ext uri="{FF2B5EF4-FFF2-40B4-BE49-F238E27FC236}">
                <a16:creationId xmlns:a16="http://schemas.microsoft.com/office/drawing/2014/main" id="{62DEFF91-3283-41E5-BEEC-15B9C87EFE76}"/>
              </a:ext>
            </a:extLst>
          </p:cNvPr>
          <p:cNvSpPr>
            <a:spLocks noGrp="1"/>
          </p:cNvSpPr>
          <p:nvPr>
            <p:ph idx="1"/>
          </p:nvPr>
        </p:nvSpPr>
        <p:spPr>
          <a:xfrm>
            <a:off x="1045028" y="2704013"/>
            <a:ext cx="9941319" cy="3774371"/>
          </a:xfrm>
        </p:spPr>
        <p:txBody>
          <a:bodyPr anchor="ctr">
            <a:normAutofit fontScale="70000" lnSpcReduction="20000"/>
          </a:bodyPr>
          <a:lstStyle/>
          <a:p>
            <a:r>
              <a:rPr lang="en-US" sz="2400">
                <a:hlinkClick r:id="rId2" action="ppaction://hlinksldjump">
                  <a:extLst>
                    <a:ext uri="{A12FA001-AC4F-418D-AE19-62706E023703}">
                      <ahyp:hlinkClr xmlns:ahyp="http://schemas.microsoft.com/office/drawing/2018/hyperlinkcolor" val="tx"/>
                    </a:ext>
                  </a:extLst>
                </a:hlinkClick>
              </a:rPr>
              <a:t>Current Situation</a:t>
            </a:r>
            <a:endParaRPr lang="en-US" sz="2400">
              <a:cs typeface="Calibri"/>
            </a:endParaRPr>
          </a:p>
          <a:p>
            <a:r>
              <a:rPr lang="en-US" sz="2400">
                <a:hlinkClick r:id="rId3" action="ppaction://hlinksldjump">
                  <a:extLst>
                    <a:ext uri="{A12FA001-AC4F-418D-AE19-62706E023703}">
                      <ahyp:hlinkClr xmlns:ahyp="http://schemas.microsoft.com/office/drawing/2018/hyperlinkcolor" val="tx"/>
                    </a:ext>
                  </a:extLst>
                </a:hlinkClick>
              </a:rPr>
              <a:t>Project Plan Overview</a:t>
            </a:r>
            <a:endParaRPr lang="en-US" sz="2400">
              <a:cs typeface="Calibri"/>
            </a:endParaRPr>
          </a:p>
          <a:p>
            <a:pPr lvl="1"/>
            <a:r>
              <a:rPr lang="en-US" sz="2000">
                <a:hlinkClick r:id="rId4" action="ppaction://hlinksldjump">
                  <a:extLst>
                    <a:ext uri="{A12FA001-AC4F-418D-AE19-62706E023703}">
                      <ahyp:hlinkClr xmlns:ahyp="http://schemas.microsoft.com/office/drawing/2018/hyperlinkcolor" val="tx"/>
                    </a:ext>
                  </a:extLst>
                </a:hlinkClick>
              </a:rPr>
              <a:t>Authentication and Authorization</a:t>
            </a:r>
            <a:endParaRPr lang="en-US" sz="2000">
              <a:cs typeface="Calibri"/>
            </a:endParaRPr>
          </a:p>
          <a:p>
            <a:pPr lvl="1"/>
            <a:r>
              <a:rPr lang="en-US" sz="2000">
                <a:hlinkClick r:id="rId5" action="ppaction://hlinksldjump">
                  <a:extLst>
                    <a:ext uri="{A12FA001-AC4F-418D-AE19-62706E023703}">
                      <ahyp:hlinkClr xmlns:ahyp="http://schemas.microsoft.com/office/drawing/2018/hyperlinkcolor" val="tx"/>
                    </a:ext>
                  </a:extLst>
                </a:hlinkClick>
              </a:rPr>
              <a:t>Security Controls</a:t>
            </a:r>
            <a:endParaRPr lang="en-US" sz="2000">
              <a:cs typeface="Calibri"/>
            </a:endParaRPr>
          </a:p>
          <a:p>
            <a:pPr lvl="1"/>
            <a:r>
              <a:rPr lang="en-US" sz="2000">
                <a:hlinkClick r:id="rId6" action="ppaction://hlinksldjump">
                  <a:extLst>
                    <a:ext uri="{A12FA001-AC4F-418D-AE19-62706E023703}">
                      <ahyp:hlinkClr xmlns:ahyp="http://schemas.microsoft.com/office/drawing/2018/hyperlinkcolor" val="tx"/>
                    </a:ext>
                  </a:extLst>
                </a:hlinkClick>
              </a:rPr>
              <a:t>Operations Planning</a:t>
            </a:r>
            <a:endParaRPr lang="en-US" sz="2000">
              <a:cs typeface="Calibri"/>
            </a:endParaRPr>
          </a:p>
          <a:p>
            <a:r>
              <a:rPr lang="en-US" sz="2400">
                <a:ea typeface="+mn-lt"/>
                <a:cs typeface="+mn-lt"/>
                <a:hlinkClick r:id="rId7" action="ppaction://hlinksldjump">
                  <a:extLst>
                    <a:ext uri="{A12FA001-AC4F-418D-AE19-62706E023703}">
                      <ahyp:hlinkClr xmlns:ahyp="http://schemas.microsoft.com/office/drawing/2018/hyperlinkcolor" val="tx"/>
                    </a:ext>
                  </a:extLst>
                </a:hlinkClick>
              </a:rPr>
              <a:t>Timeline</a:t>
            </a:r>
            <a:endParaRPr lang="en-US" sz="2400">
              <a:ea typeface="+mn-lt"/>
              <a:cs typeface="+mn-lt"/>
            </a:endParaRPr>
          </a:p>
          <a:p>
            <a:r>
              <a:rPr lang="en-US" sz="2400">
                <a:hlinkClick r:id="rId8" action="ppaction://hlinksldjump">
                  <a:extLst>
                    <a:ext uri="{A12FA001-AC4F-418D-AE19-62706E023703}">
                      <ahyp:hlinkClr xmlns:ahyp="http://schemas.microsoft.com/office/drawing/2018/hyperlinkcolor" val="tx"/>
                    </a:ext>
                  </a:extLst>
                </a:hlinkClick>
              </a:rPr>
              <a:t>Breach Notification</a:t>
            </a:r>
            <a:endParaRPr lang="en-US" sz="2400">
              <a:cs typeface="Calibri"/>
            </a:endParaRPr>
          </a:p>
          <a:p>
            <a:r>
              <a:rPr lang="en-US" sz="2400"/>
              <a:t>Process Flows</a:t>
            </a:r>
            <a:endParaRPr lang="en-US" sz="2400">
              <a:cs typeface="Calibri"/>
            </a:endParaRPr>
          </a:p>
          <a:p>
            <a:pPr lvl="1"/>
            <a:r>
              <a:rPr lang="en-US" sz="2000">
                <a:hlinkClick r:id="rId9" action="ppaction://hlinksldjump">
                  <a:extLst>
                    <a:ext uri="{A12FA001-AC4F-418D-AE19-62706E023703}">
                      <ahyp:hlinkClr xmlns:ahyp="http://schemas.microsoft.com/office/drawing/2018/hyperlinkcolor" val="tx"/>
                    </a:ext>
                  </a:extLst>
                </a:hlinkClick>
              </a:rPr>
              <a:t>Workforce Clearance </a:t>
            </a:r>
            <a:endParaRPr lang="en-US" sz="2000">
              <a:cs typeface="Calibri"/>
            </a:endParaRPr>
          </a:p>
          <a:p>
            <a:pPr lvl="1"/>
            <a:r>
              <a:rPr lang="en-US" sz="2000">
                <a:hlinkClick r:id="rId10" action="ppaction://hlinksldjump">
                  <a:extLst>
                    <a:ext uri="{A12FA001-AC4F-418D-AE19-62706E023703}">
                      <ahyp:hlinkClr xmlns:ahyp="http://schemas.microsoft.com/office/drawing/2018/hyperlinkcolor" val="tx"/>
                    </a:ext>
                  </a:extLst>
                </a:hlinkClick>
              </a:rPr>
              <a:t>Facility Security Plan</a:t>
            </a:r>
            <a:endParaRPr lang="en-US" sz="2000">
              <a:cs typeface="Calibri"/>
            </a:endParaRPr>
          </a:p>
          <a:p>
            <a:r>
              <a:rPr lang="en-US" sz="2400">
                <a:hlinkClick r:id="rId11" action="ppaction://hlinksldjump">
                  <a:extLst>
                    <a:ext uri="{A12FA001-AC4F-418D-AE19-62706E023703}">
                      <ahyp:hlinkClr xmlns:ahyp="http://schemas.microsoft.com/office/drawing/2018/hyperlinkcolor" val="tx"/>
                    </a:ext>
                  </a:extLst>
                </a:hlinkClick>
              </a:rPr>
              <a:t>Financial Analysis</a:t>
            </a:r>
            <a:endParaRPr lang="en-US" sz="2400">
              <a:cs typeface="Calibri"/>
            </a:endParaRPr>
          </a:p>
          <a:p>
            <a:r>
              <a:rPr lang="en-US" sz="2400">
                <a:hlinkClick r:id="rId12" action="ppaction://hlinksldjump">
                  <a:extLst>
                    <a:ext uri="{A12FA001-AC4F-418D-AE19-62706E023703}">
                      <ahyp:hlinkClr xmlns:ahyp="http://schemas.microsoft.com/office/drawing/2018/hyperlinkcolor" val="tx"/>
                    </a:ext>
                  </a:extLst>
                </a:hlinkClick>
              </a:rPr>
              <a:t>Risks &amp; Mitigations</a:t>
            </a:r>
            <a:endParaRPr lang="en-US" sz="2400">
              <a:cs typeface="Calibri"/>
            </a:endParaRPr>
          </a:p>
          <a:p>
            <a:r>
              <a:rPr lang="en-US" sz="2400">
                <a:hlinkClick r:id="rId13" action="ppaction://hlinksldjump">
                  <a:extLst>
                    <a:ext uri="{A12FA001-AC4F-418D-AE19-62706E023703}">
                      <ahyp:hlinkClr xmlns:ahyp="http://schemas.microsoft.com/office/drawing/2018/hyperlinkcolor" val="tx"/>
                    </a:ext>
                  </a:extLst>
                </a:hlinkClick>
              </a:rPr>
              <a:t>Conclusion</a:t>
            </a:r>
            <a:endParaRPr lang="en-US" sz="2400"/>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88E8E4C-CC51-4093-85BC-31FB6246011E}"/>
              </a:ext>
            </a:extLst>
          </p:cNvPr>
          <p:cNvSpPr>
            <a:spLocks noGrp="1"/>
          </p:cNvSpPr>
          <p:nvPr>
            <p:ph type="sldNum" sz="quarter" idx="12"/>
          </p:nvPr>
        </p:nvSpPr>
        <p:spPr>
          <a:xfrm>
            <a:off x="8610600" y="6492240"/>
            <a:ext cx="2743200" cy="365125"/>
          </a:xfrm>
        </p:spPr>
        <p:txBody>
          <a:bodyPr>
            <a:normAutofit/>
          </a:bodyPr>
          <a:lstStyle/>
          <a:p>
            <a:pPr>
              <a:spcAft>
                <a:spcPts val="600"/>
              </a:spcAft>
            </a:pPr>
            <a:fld id="{330EA680-D336-4FF7-8B7A-9848BB0A1C32}" type="slidenum">
              <a:rPr lang="en-US" smtClean="0"/>
              <a:pPr>
                <a:spcAft>
                  <a:spcPts val="600"/>
                </a:spcAft>
              </a:pPr>
              <a:t>2</a:t>
            </a:fld>
            <a:endParaRPr lang="en-US"/>
          </a:p>
        </p:txBody>
      </p:sp>
    </p:spTree>
    <p:extLst>
      <p:ext uri="{BB962C8B-B14F-4D97-AF65-F5344CB8AC3E}">
        <p14:creationId xmlns:p14="http://schemas.microsoft.com/office/powerpoint/2010/main" val="3340092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4CAD-7D37-4B90-8451-1E5B8823DAF8}"/>
              </a:ext>
            </a:extLst>
          </p:cNvPr>
          <p:cNvSpPr>
            <a:spLocks noGrp="1"/>
          </p:cNvSpPr>
          <p:nvPr>
            <p:ph type="title"/>
          </p:nvPr>
        </p:nvSpPr>
        <p:spPr/>
        <p:txBody>
          <a:bodyPr anchor="ctr">
            <a:normAutofit/>
          </a:bodyPr>
          <a:lstStyle/>
          <a:p>
            <a:pPr algn="ctr"/>
            <a:r>
              <a:rPr lang="en-US" sz="4800">
                <a:cs typeface="Calibri Light"/>
              </a:rPr>
              <a:t>Appendix</a:t>
            </a:r>
          </a:p>
        </p:txBody>
      </p:sp>
      <p:sp>
        <p:nvSpPr>
          <p:cNvPr id="3" name="Content Placeholder 2">
            <a:extLst>
              <a:ext uri="{FF2B5EF4-FFF2-40B4-BE49-F238E27FC236}">
                <a16:creationId xmlns:a16="http://schemas.microsoft.com/office/drawing/2014/main" id="{62DEFF91-3283-41E5-BEEC-15B9C87EFE76}"/>
              </a:ext>
            </a:extLst>
          </p:cNvPr>
          <p:cNvSpPr>
            <a:spLocks noGrp="1"/>
          </p:cNvSpPr>
          <p:nvPr>
            <p:ph sz="half" idx="1"/>
          </p:nvPr>
        </p:nvSpPr>
        <p:spPr/>
        <p:txBody>
          <a:bodyPr anchor="ctr">
            <a:normAutofit lnSpcReduction="10000"/>
          </a:bodyPr>
          <a:lstStyle/>
          <a:p>
            <a:r>
              <a:rPr lang="en-US" sz="2400">
                <a:cs typeface="Calibri"/>
                <a:hlinkClick r:id="rId2" action="ppaction://hlinksldjump">
                  <a:extLst>
                    <a:ext uri="{A12FA001-AC4F-418D-AE19-62706E023703}">
                      <ahyp:hlinkClr xmlns:ahyp="http://schemas.microsoft.com/office/drawing/2018/hyperlinkcolor" val="tx"/>
                    </a:ext>
                  </a:extLst>
                </a:hlinkClick>
              </a:rPr>
              <a:t>Assumptions </a:t>
            </a:r>
            <a:endParaRPr lang="en-US" sz="2400">
              <a:cs typeface="Calibri"/>
            </a:endParaRPr>
          </a:p>
          <a:p>
            <a:r>
              <a:rPr lang="en-US" sz="2400">
                <a:cs typeface="Calibri"/>
                <a:hlinkClick r:id="rId3" action="ppaction://hlinksldjump">
                  <a:extLst>
                    <a:ext uri="{A12FA001-AC4F-418D-AE19-62706E023703}">
                      <ahyp:hlinkClr xmlns:ahyp="http://schemas.microsoft.com/office/drawing/2018/hyperlinkcolor" val="tx"/>
                    </a:ext>
                  </a:extLst>
                </a:hlinkClick>
              </a:rPr>
              <a:t>Mappings of HIPAA Safeguards to Projects</a:t>
            </a:r>
            <a:endParaRPr lang="en-US" sz="2400">
              <a:cs typeface="Calibri"/>
            </a:endParaRPr>
          </a:p>
          <a:p>
            <a:r>
              <a:rPr lang="en-US" sz="2400">
                <a:cs typeface="Calibri"/>
              </a:rPr>
              <a:t>Additional Projects</a:t>
            </a:r>
          </a:p>
          <a:p>
            <a:pPr lvl="1"/>
            <a:r>
              <a:rPr lang="en-US" sz="2000">
                <a:cs typeface="Calibri"/>
                <a:hlinkClick r:id="rId4" action="ppaction://hlinksldjump">
                  <a:extLst>
                    <a:ext uri="{A12FA001-AC4F-418D-AE19-62706E023703}">
                      <ahyp:hlinkClr xmlns:ahyp="http://schemas.microsoft.com/office/drawing/2018/hyperlinkcolor" val="tx"/>
                    </a:ext>
                  </a:extLst>
                </a:hlinkClick>
              </a:rPr>
              <a:t>Cybersecurity</a:t>
            </a:r>
            <a:endParaRPr lang="en-US" sz="2000">
              <a:cs typeface="Calibri"/>
            </a:endParaRPr>
          </a:p>
          <a:p>
            <a:pPr lvl="1"/>
            <a:r>
              <a:rPr lang="en-US" sz="2000">
                <a:cs typeface="Calibri"/>
                <a:hlinkClick r:id="rId5" action="ppaction://hlinksldjump">
                  <a:extLst>
                    <a:ext uri="{A12FA001-AC4F-418D-AE19-62706E023703}">
                      <ahyp:hlinkClr xmlns:ahyp="http://schemas.microsoft.com/office/drawing/2018/hyperlinkcolor" val="tx"/>
                    </a:ext>
                  </a:extLst>
                </a:hlinkClick>
              </a:rPr>
              <a:t>Risk Management</a:t>
            </a:r>
            <a:endParaRPr lang="en-US" sz="2000">
              <a:cs typeface="Calibri"/>
            </a:endParaRPr>
          </a:p>
          <a:p>
            <a:pPr lvl="1"/>
            <a:r>
              <a:rPr lang="en-US" sz="2000">
                <a:cs typeface="Calibri"/>
                <a:hlinkClick r:id="rId6" action="ppaction://hlinksldjump">
                  <a:extLst>
                    <a:ext uri="{A12FA001-AC4F-418D-AE19-62706E023703}">
                      <ahyp:hlinkClr xmlns:ahyp="http://schemas.microsoft.com/office/drawing/2018/hyperlinkcolor" val="tx"/>
                    </a:ext>
                  </a:extLst>
                </a:hlinkClick>
              </a:rPr>
              <a:t>Incident Response </a:t>
            </a:r>
            <a:r>
              <a:rPr lang="en-US" sz="2000">
                <a:cs typeface="Calibri"/>
              </a:rPr>
              <a:t>(Operational Components)</a:t>
            </a:r>
          </a:p>
          <a:p>
            <a:pPr lvl="1"/>
            <a:r>
              <a:rPr lang="en-US" sz="2000">
                <a:cs typeface="Calibri"/>
                <a:hlinkClick r:id="rId7" action="ppaction://hlinksldjump">
                  <a:extLst>
                    <a:ext uri="{A12FA001-AC4F-418D-AE19-62706E023703}">
                      <ahyp:hlinkClr xmlns:ahyp="http://schemas.microsoft.com/office/drawing/2018/hyperlinkcolor" val="tx"/>
                    </a:ext>
                  </a:extLst>
                </a:hlinkClick>
              </a:rPr>
              <a:t>Incident Response </a:t>
            </a:r>
            <a:r>
              <a:rPr lang="en-US" sz="2000">
                <a:cs typeface="Calibri"/>
              </a:rPr>
              <a:t>(Framework Components)</a:t>
            </a:r>
          </a:p>
          <a:p>
            <a:pPr lvl="1"/>
            <a:r>
              <a:rPr lang="en-US" sz="2000">
                <a:cs typeface="Calibri"/>
                <a:hlinkClick r:id="rId8" action="ppaction://hlinksldjump">
                  <a:extLst>
                    <a:ext uri="{A12FA001-AC4F-418D-AE19-62706E023703}">
                      <ahyp:hlinkClr xmlns:ahyp="http://schemas.microsoft.com/office/drawing/2018/hyperlinkcolor" val="tx"/>
                    </a:ext>
                  </a:extLst>
                </a:hlinkClick>
              </a:rPr>
              <a:t>Vendor Assessment &amp; Management</a:t>
            </a:r>
            <a:endParaRPr lang="en-US" sz="2400">
              <a:cs typeface="Calibri"/>
            </a:endParaRPr>
          </a:p>
        </p:txBody>
      </p:sp>
      <p:sp>
        <p:nvSpPr>
          <p:cNvPr id="5" name="Content Placeholder 4">
            <a:extLst>
              <a:ext uri="{FF2B5EF4-FFF2-40B4-BE49-F238E27FC236}">
                <a16:creationId xmlns:a16="http://schemas.microsoft.com/office/drawing/2014/main" id="{B83269E4-C19D-4878-910D-45E61BF011BC}"/>
              </a:ext>
            </a:extLst>
          </p:cNvPr>
          <p:cNvSpPr>
            <a:spLocks noGrp="1"/>
          </p:cNvSpPr>
          <p:nvPr>
            <p:ph sz="half" idx="2"/>
          </p:nvPr>
        </p:nvSpPr>
        <p:spPr/>
        <p:txBody>
          <a:bodyPr vert="horz" lIns="91440" tIns="45720" rIns="91440" bIns="45720" rtlCol="0" anchor="t">
            <a:normAutofit lnSpcReduction="10000"/>
          </a:bodyPr>
          <a:lstStyle/>
          <a:p>
            <a:endParaRPr lang="en-US" sz="2400">
              <a:cs typeface="Calibri"/>
              <a:hlinkClick r:id="rId9" action="ppaction://hlinksldjump">
                <a:extLst>
                  <a:ext uri="{A12FA001-AC4F-418D-AE19-62706E023703}">
                    <ahyp:hlinkClr xmlns:ahyp="http://schemas.microsoft.com/office/drawing/2018/hyperlinkcolor" val="tx"/>
                  </a:ext>
                </a:extLst>
              </a:hlinkClick>
            </a:endParaRPr>
          </a:p>
          <a:p>
            <a:r>
              <a:rPr lang="en-US" sz="2400">
                <a:cs typeface="Calibri"/>
                <a:hlinkClick r:id="rId9" action="ppaction://hlinksldjump">
                  <a:extLst>
                    <a:ext uri="{A12FA001-AC4F-418D-AE19-62706E023703}">
                      <ahyp:hlinkClr xmlns:ahyp="http://schemas.microsoft.com/office/drawing/2018/hyperlinkcolor" val="tx"/>
                    </a:ext>
                  </a:extLst>
                </a:hlinkClick>
              </a:rPr>
              <a:t>Cost Breakdown </a:t>
            </a:r>
            <a:endParaRPr lang="en-US" sz="2400">
              <a:cs typeface="Calibri"/>
            </a:endParaRPr>
          </a:p>
          <a:p>
            <a:r>
              <a:rPr lang="en-US" sz="2400">
                <a:cs typeface="Calibri"/>
              </a:rPr>
              <a:t>Additional Process Flows</a:t>
            </a:r>
            <a:endParaRPr lang="en-US" sz="2000">
              <a:cs typeface="Calibri"/>
            </a:endParaRPr>
          </a:p>
          <a:p>
            <a:pPr lvl="1"/>
            <a:r>
              <a:rPr lang="en-US" sz="2000">
                <a:cs typeface="Calibri"/>
                <a:hlinkClick r:id="rId10" action="ppaction://hlinksldjump">
                  <a:extLst>
                    <a:ext uri="{A12FA001-AC4F-418D-AE19-62706E023703}">
                      <ahyp:hlinkClr xmlns:ahyp="http://schemas.microsoft.com/office/drawing/2018/hyperlinkcolor" val="tx"/>
                    </a:ext>
                  </a:extLst>
                </a:hlinkClick>
              </a:rPr>
              <a:t>Disposal of PHI &amp; ePHI</a:t>
            </a:r>
            <a:endParaRPr lang="en-US" sz="2000">
              <a:cs typeface="Calibri"/>
            </a:endParaRPr>
          </a:p>
          <a:p>
            <a:pPr lvl="1"/>
            <a:r>
              <a:rPr lang="en-US" sz="2000">
                <a:cs typeface="Calibri"/>
                <a:hlinkClick r:id="rId11" action="ppaction://hlinksldjump">
                  <a:extLst>
                    <a:ext uri="{A12FA001-AC4F-418D-AE19-62706E023703}">
                      <ahyp:hlinkClr xmlns:ahyp="http://schemas.microsoft.com/office/drawing/2018/hyperlinkcolor" val="tx"/>
                    </a:ext>
                  </a:extLst>
                </a:hlinkClick>
              </a:rPr>
              <a:t>Information System Activity Review</a:t>
            </a:r>
            <a:endParaRPr lang="en-US" sz="2000">
              <a:cs typeface="Calibri"/>
            </a:endParaRPr>
          </a:p>
          <a:p>
            <a:pPr lvl="1"/>
            <a:r>
              <a:rPr lang="en-US" sz="2000">
                <a:cs typeface="Calibri"/>
                <a:hlinkClick r:id="rId12" action="ppaction://hlinksldjump">
                  <a:extLst>
                    <a:ext uri="{A12FA001-AC4F-418D-AE19-62706E023703}">
                      <ahyp:hlinkClr xmlns:ahyp="http://schemas.microsoft.com/office/drawing/2018/hyperlinkcolor" val="tx"/>
                    </a:ext>
                  </a:extLst>
                </a:hlinkClick>
              </a:rPr>
              <a:t>Protection from Malicious Software</a:t>
            </a:r>
            <a:endParaRPr lang="en-US" sz="2000">
              <a:cs typeface="Calibri"/>
            </a:endParaRPr>
          </a:p>
          <a:p>
            <a:pPr lvl="1"/>
            <a:r>
              <a:rPr lang="en-US" sz="2000">
                <a:cs typeface="Calibri"/>
                <a:hlinkClick r:id="rId13" action="ppaction://hlinksldjump">
                  <a:extLst>
                    <a:ext uri="{A12FA001-AC4F-418D-AE19-62706E023703}">
                      <ahyp:hlinkClr xmlns:ahyp="http://schemas.microsoft.com/office/drawing/2018/hyperlinkcolor" val="tx"/>
                    </a:ext>
                  </a:extLst>
                </a:hlinkClick>
              </a:rPr>
              <a:t>Data Backup Plan</a:t>
            </a:r>
            <a:endParaRPr lang="en-US" sz="2000">
              <a:cs typeface="Calibri"/>
            </a:endParaRPr>
          </a:p>
          <a:p>
            <a:pPr lvl="1"/>
            <a:r>
              <a:rPr lang="en-US" sz="2000">
                <a:cs typeface="Calibri"/>
                <a:hlinkClick r:id="rId14" action="ppaction://hlinksldjump">
                  <a:extLst>
                    <a:ext uri="{A12FA001-AC4F-418D-AE19-62706E023703}">
                      <ahyp:hlinkClr xmlns:ahyp="http://schemas.microsoft.com/office/drawing/2018/hyperlinkcolor" val="tx"/>
                    </a:ext>
                  </a:extLst>
                </a:hlinkClick>
              </a:rPr>
              <a:t>Emergency Access Procedure</a:t>
            </a:r>
            <a:endParaRPr lang="en-US" sz="2000">
              <a:cs typeface="Calibri"/>
            </a:endParaRPr>
          </a:p>
          <a:p>
            <a:pPr lvl="1"/>
            <a:r>
              <a:rPr lang="en-US" sz="2000">
                <a:cs typeface="Calibri"/>
                <a:hlinkClick r:id="rId15" action="ppaction://hlinksldjump">
                  <a:extLst>
                    <a:ext uri="{A12FA001-AC4F-418D-AE19-62706E023703}">
                      <ahyp:hlinkClr xmlns:ahyp="http://schemas.microsoft.com/office/drawing/2018/hyperlinkcolor" val="tx"/>
                    </a:ext>
                  </a:extLst>
                </a:hlinkClick>
              </a:rPr>
              <a:t>Automatic Log Off Procedure</a:t>
            </a:r>
            <a:endParaRPr lang="en-US" sz="2000">
              <a:cs typeface="Calibri"/>
            </a:endParaRPr>
          </a:p>
          <a:p>
            <a:pPr lvl="1"/>
            <a:r>
              <a:rPr lang="en-US" sz="2000">
                <a:cs typeface="Calibri"/>
                <a:hlinkClick r:id="rId16" action="ppaction://hlinksldjump">
                  <a:extLst>
                    <a:ext uri="{A12FA001-AC4F-418D-AE19-62706E023703}">
                      <ahyp:hlinkClr xmlns:ahyp="http://schemas.microsoft.com/office/drawing/2018/hyperlinkcolor" val="tx"/>
                    </a:ext>
                  </a:extLst>
                </a:hlinkClick>
              </a:rPr>
              <a:t>Encryption and Decryption </a:t>
            </a:r>
            <a:endParaRPr lang="en-US" sz="2000">
              <a:cs typeface="Calibri"/>
            </a:endParaRPr>
          </a:p>
          <a:p>
            <a:pPr lvl="1"/>
            <a:r>
              <a:rPr lang="en-US" sz="2000">
                <a:cs typeface="Calibri"/>
                <a:hlinkClick r:id="rId17" action="ppaction://hlinksldjump">
                  <a:extLst>
                    <a:ext uri="{A12FA001-AC4F-418D-AE19-62706E023703}">
                      <ahyp:hlinkClr xmlns:ahyp="http://schemas.microsoft.com/office/drawing/2018/hyperlinkcolor" val="tx"/>
                    </a:ext>
                  </a:extLst>
                </a:hlinkClick>
              </a:rPr>
              <a:t>Person or Entity Authentication</a:t>
            </a:r>
            <a:endParaRPr lang="en-US" sz="2000">
              <a:cs typeface="Calibri"/>
            </a:endParaRPr>
          </a:p>
          <a:p>
            <a:pPr lvl="1"/>
            <a:r>
              <a:rPr lang="en-US" sz="2000">
                <a:cs typeface="Calibri"/>
                <a:hlinkClick r:id="rId18" action="ppaction://hlinksldjump">
                  <a:extLst>
                    <a:ext uri="{A12FA001-AC4F-418D-AE19-62706E023703}">
                      <ahyp:hlinkClr xmlns:ahyp="http://schemas.microsoft.com/office/drawing/2018/hyperlinkcolor" val="tx"/>
                    </a:ext>
                  </a:extLst>
                </a:hlinkClick>
              </a:rPr>
              <a:t>Integrity Controls</a:t>
            </a:r>
            <a:endParaRPr lang="en-US" sz="2000">
              <a:cs typeface="Calibri"/>
            </a:endParaRPr>
          </a:p>
          <a:p>
            <a:endParaRPr lang="en-US">
              <a:cs typeface="Calibri"/>
            </a:endParaRPr>
          </a:p>
        </p:txBody>
      </p:sp>
      <p:sp>
        <p:nvSpPr>
          <p:cNvPr id="4" name="Slide Number Placeholder 3">
            <a:extLst>
              <a:ext uri="{FF2B5EF4-FFF2-40B4-BE49-F238E27FC236}">
                <a16:creationId xmlns:a16="http://schemas.microsoft.com/office/drawing/2014/main" id="{788E8E4C-CC51-4093-85BC-31FB6246011E}"/>
              </a:ext>
            </a:extLst>
          </p:cNvPr>
          <p:cNvSpPr>
            <a:spLocks noGrp="1"/>
          </p:cNvSpPr>
          <p:nvPr>
            <p:ph type="sldNum" sz="quarter" idx="12"/>
          </p:nvPr>
        </p:nvSpPr>
        <p:spPr/>
        <p:txBody>
          <a:bodyPr>
            <a:normAutofit/>
          </a:bodyPr>
          <a:lstStyle/>
          <a:p>
            <a:pPr>
              <a:spcAft>
                <a:spcPts val="600"/>
              </a:spcAft>
            </a:pPr>
            <a:fld id="{330EA680-D336-4FF7-8B7A-9848BB0A1C32}" type="slidenum">
              <a:rPr lang="en-US" smtClean="0"/>
              <a:pPr>
                <a:spcAft>
                  <a:spcPts val="600"/>
                </a:spcAft>
              </a:pPr>
              <a:t>20</a:t>
            </a:fld>
            <a:endParaRPr lang="en-US"/>
          </a:p>
        </p:txBody>
      </p:sp>
    </p:spTree>
    <p:extLst>
      <p:ext uri="{BB962C8B-B14F-4D97-AF65-F5344CB8AC3E}">
        <p14:creationId xmlns:p14="http://schemas.microsoft.com/office/powerpoint/2010/main" val="2813601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21</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idx="4294967295"/>
          </p:nvPr>
        </p:nvSpPr>
        <p:spPr>
          <a:xfrm>
            <a:off x="982133" y="365125"/>
            <a:ext cx="9533467" cy="1342496"/>
          </a:xfrm>
        </p:spPr>
        <p:txBody>
          <a:bodyPr/>
          <a:lstStyle/>
          <a:p>
            <a:r>
              <a:rPr lang="en-US"/>
              <a:t>Assumptions</a:t>
            </a:r>
          </a:p>
        </p:txBody>
      </p:sp>
      <p:sp>
        <p:nvSpPr>
          <p:cNvPr id="4" name="TextBox 3">
            <a:extLst>
              <a:ext uri="{FF2B5EF4-FFF2-40B4-BE49-F238E27FC236}">
                <a16:creationId xmlns:a16="http://schemas.microsoft.com/office/drawing/2014/main" id="{75004C5F-61A5-40E8-BE2B-9A89541F841E}"/>
              </a:ext>
            </a:extLst>
          </p:cNvPr>
          <p:cNvSpPr txBox="1"/>
          <p:nvPr/>
        </p:nvSpPr>
        <p:spPr>
          <a:xfrm>
            <a:off x="924939" y="1968759"/>
            <a:ext cx="10124061" cy="4135106"/>
          </a:xfrm>
          <a:prstGeom prst="rect">
            <a:avLst/>
          </a:prstGeom>
          <a:noFill/>
        </p:spPr>
        <p:txBody>
          <a:bodyPr wrap="square" lIns="91440" tIns="45720" rIns="91440" bIns="45720" rtlCol="0" anchor="t">
            <a:spAutoFit/>
          </a:bodyPr>
          <a:lstStyle/>
          <a:p>
            <a:pPr marL="342900" indent="-342900">
              <a:lnSpc>
                <a:spcPct val="250000"/>
              </a:lnSpc>
              <a:buAutoNum type="arabicPeriod"/>
            </a:pPr>
            <a:r>
              <a:rPr lang="en-US"/>
              <a:t>Happy Life Insurance already has a server on premise and has their own server off-premise for data backups</a:t>
            </a:r>
          </a:p>
          <a:p>
            <a:pPr marL="342900" indent="-342900">
              <a:lnSpc>
                <a:spcPct val="250000"/>
              </a:lnSpc>
              <a:buAutoNum type="arabicPeriod"/>
            </a:pPr>
            <a:r>
              <a:rPr lang="en-US"/>
              <a:t>There is already physical access (ID readers on server doors)</a:t>
            </a:r>
            <a:endParaRPr lang="en-US">
              <a:cs typeface="Calibri" panose="020F0502020204030204"/>
            </a:endParaRPr>
          </a:p>
          <a:p>
            <a:pPr marL="342900" indent="-342900">
              <a:lnSpc>
                <a:spcPct val="250000"/>
              </a:lnSpc>
              <a:buAutoNum type="arabicPeriod"/>
            </a:pPr>
            <a:r>
              <a:rPr lang="en-US"/>
              <a:t>There is a ratio of 1:18 IT employees to total employees</a:t>
            </a:r>
            <a:endParaRPr lang="en-US">
              <a:cs typeface="Calibri"/>
            </a:endParaRPr>
          </a:p>
          <a:p>
            <a:pPr marL="800100" lvl="1" indent="-342900">
              <a:lnSpc>
                <a:spcPct val="250000"/>
              </a:lnSpc>
              <a:buAutoNum type="arabicPeriod"/>
            </a:pPr>
            <a:r>
              <a:rPr lang="en-US"/>
              <a:t>Assuming total number of employees = 2,700</a:t>
            </a:r>
            <a:endParaRPr lang="en-US">
              <a:cs typeface="Calibri"/>
            </a:endParaRPr>
          </a:p>
          <a:p>
            <a:pPr marL="342900" indent="-342900">
              <a:lnSpc>
                <a:spcPct val="250000"/>
              </a:lnSpc>
              <a:buAutoNum type="arabicPeriod"/>
            </a:pPr>
            <a:r>
              <a:rPr lang="en-US"/>
              <a:t>Automated tasks within a project are not a part of the RACI chart due to the automation</a:t>
            </a:r>
            <a:endParaRPr lang="en-US">
              <a:cs typeface="Calibri"/>
            </a:endParaRPr>
          </a:p>
        </p:txBody>
      </p:sp>
    </p:spTree>
    <p:extLst>
      <p:ext uri="{BB962C8B-B14F-4D97-AF65-F5344CB8AC3E}">
        <p14:creationId xmlns:p14="http://schemas.microsoft.com/office/powerpoint/2010/main" val="3064219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BFB47D-481E-4C95-B57D-054741BD099F}"/>
              </a:ext>
            </a:extLst>
          </p:cNvPr>
          <p:cNvSpPr>
            <a:spLocks noGrp="1"/>
          </p:cNvSpPr>
          <p:nvPr>
            <p:ph type="sldNum" sz="quarter" idx="12"/>
          </p:nvPr>
        </p:nvSpPr>
        <p:spPr/>
        <p:txBody>
          <a:bodyPr/>
          <a:lstStyle/>
          <a:p>
            <a:fld id="{330EA680-D336-4FF7-8B7A-9848BB0A1C32}" type="slidenum">
              <a:rPr lang="en-US" smtClean="0"/>
              <a:t>22</a:t>
            </a:fld>
            <a:endParaRPr lang="en-US"/>
          </a:p>
        </p:txBody>
      </p:sp>
      <p:sp>
        <p:nvSpPr>
          <p:cNvPr id="4" name="Title 1">
            <a:extLst>
              <a:ext uri="{FF2B5EF4-FFF2-40B4-BE49-F238E27FC236}">
                <a16:creationId xmlns:a16="http://schemas.microsoft.com/office/drawing/2014/main" id="{6A306B76-2B95-4885-BD7A-40684F378473}"/>
              </a:ext>
            </a:extLst>
          </p:cNvPr>
          <p:cNvSpPr txBox="1">
            <a:spLocks/>
          </p:cNvSpPr>
          <p:nvPr/>
        </p:nvSpPr>
        <p:spPr>
          <a:xfrm>
            <a:off x="142240" y="48976"/>
            <a:ext cx="2926080" cy="33800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One-to-One </a:t>
            </a:r>
          </a:p>
          <a:p>
            <a:r>
              <a:rPr lang="en-US"/>
              <a:t>Mapping of</a:t>
            </a:r>
          </a:p>
          <a:p>
            <a:pPr algn="ctr"/>
            <a:r>
              <a:rPr lang="en-US"/>
              <a:t>HIPAA Safeguards</a:t>
            </a:r>
          </a:p>
          <a:p>
            <a:r>
              <a:rPr lang="en-US"/>
              <a:t>to Projects</a:t>
            </a:r>
          </a:p>
        </p:txBody>
      </p:sp>
      <p:pic>
        <p:nvPicPr>
          <p:cNvPr id="7" name="Picture 6">
            <a:extLst>
              <a:ext uri="{FF2B5EF4-FFF2-40B4-BE49-F238E27FC236}">
                <a16:creationId xmlns:a16="http://schemas.microsoft.com/office/drawing/2014/main" id="{6FFFA991-C840-415B-ADB2-9469E7A97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1489" y="136525"/>
            <a:ext cx="8667345" cy="6331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837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23</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idx="4294967295"/>
          </p:nvPr>
        </p:nvSpPr>
        <p:spPr>
          <a:xfrm>
            <a:off x="0" y="365125"/>
            <a:ext cx="10515600" cy="1325563"/>
          </a:xfrm>
        </p:spPr>
        <p:txBody>
          <a:bodyPr>
            <a:normAutofit/>
          </a:bodyPr>
          <a:lstStyle/>
          <a:p>
            <a:r>
              <a:rPr lang="en-US" sz="3200"/>
              <a:t>Cybersecurity</a:t>
            </a:r>
            <a:endParaRPr lang="en-US" sz="3200">
              <a:cs typeface="Calibri Light"/>
            </a:endParaRPr>
          </a:p>
        </p:txBody>
      </p:sp>
      <p:graphicFrame>
        <p:nvGraphicFramePr>
          <p:cNvPr id="4" name="Content Placeholder 3">
            <a:extLst>
              <a:ext uri="{FF2B5EF4-FFF2-40B4-BE49-F238E27FC236}">
                <a16:creationId xmlns:a16="http://schemas.microsoft.com/office/drawing/2014/main" id="{886F5425-AD5D-4C75-AC66-66EC6D35FE74}"/>
              </a:ext>
            </a:extLst>
          </p:cNvPr>
          <p:cNvGraphicFramePr>
            <a:graphicFrameLocks noGrp="1"/>
          </p:cNvGraphicFramePr>
          <p:nvPr>
            <p:ph idx="4294967295"/>
            <p:extLst>
              <p:ext uri="{D42A27DB-BD31-4B8C-83A1-F6EECF244321}">
                <p14:modId xmlns:p14="http://schemas.microsoft.com/office/powerpoint/2010/main" val="2892550504"/>
              </p:ext>
            </p:extLst>
          </p:nvPr>
        </p:nvGraphicFramePr>
        <p:xfrm>
          <a:off x="6953250" y="2065338"/>
          <a:ext cx="4933950" cy="344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B6DC9EE-A868-48B4-8FD2-BD91C3896245}"/>
              </a:ext>
            </a:extLst>
          </p:cNvPr>
          <p:cNvSpPr txBox="1"/>
          <p:nvPr/>
        </p:nvSpPr>
        <p:spPr>
          <a:xfrm>
            <a:off x="837655" y="2126079"/>
            <a:ext cx="5921120" cy="3323987"/>
          </a:xfrm>
          <a:prstGeom prst="rect">
            <a:avLst/>
          </a:prstGeom>
          <a:noFill/>
        </p:spPr>
        <p:txBody>
          <a:bodyPr wrap="square" rtlCol="0">
            <a:spAutoFit/>
          </a:bodyPr>
          <a:lstStyle/>
          <a:p>
            <a:pPr marL="342900" indent="-342900">
              <a:buFont typeface="+mj-lt"/>
              <a:buAutoNum type="arabicPeriod"/>
            </a:pPr>
            <a:r>
              <a:rPr lang="en-US" sz="1400"/>
              <a:t>Update</a:t>
            </a:r>
          </a:p>
          <a:p>
            <a:pPr marL="800100" lvl="1" indent="-342900">
              <a:buFont typeface="+mj-lt"/>
              <a:buAutoNum type="alphaLcPeriod"/>
            </a:pPr>
            <a:r>
              <a:rPr lang="en-US" sz="1400"/>
              <a:t>Authorize automatic security updates to all information systems</a:t>
            </a:r>
          </a:p>
          <a:p>
            <a:pPr marL="342900" indent="-342900">
              <a:buFont typeface="+mj-lt"/>
              <a:buAutoNum type="arabicPeriod"/>
            </a:pPr>
            <a:r>
              <a:rPr lang="en-US" sz="1400"/>
              <a:t>Protect</a:t>
            </a:r>
          </a:p>
          <a:p>
            <a:pPr marL="800100" lvl="1" indent="-342900">
              <a:buFont typeface="+mj-lt"/>
              <a:buAutoNum type="alphaLcPeriod"/>
            </a:pPr>
            <a:r>
              <a:rPr lang="en-US" sz="1400"/>
              <a:t>IT Security team implements safeguards for information systems to protect, detect, and report malicious software</a:t>
            </a:r>
          </a:p>
          <a:p>
            <a:pPr marL="800100" lvl="1" indent="-342900">
              <a:buFont typeface="+mj-lt"/>
              <a:buAutoNum type="alphaLcPeriod"/>
            </a:pPr>
            <a:r>
              <a:rPr lang="en-US" sz="1400"/>
              <a:t>Encrypt and decrypt EPHI through the matching of a public and private key</a:t>
            </a:r>
          </a:p>
          <a:p>
            <a:pPr marL="342900" indent="-342900">
              <a:buFont typeface="+mj-lt"/>
              <a:buAutoNum type="arabicPeriod"/>
            </a:pPr>
            <a:r>
              <a:rPr lang="en-US" sz="1400"/>
              <a:t>Remove</a:t>
            </a:r>
          </a:p>
          <a:p>
            <a:pPr marL="800100" lvl="1" indent="-342900">
              <a:buFont typeface="+mj-lt"/>
              <a:buAutoNum type="alphaLcPeriod"/>
            </a:pPr>
            <a:r>
              <a:rPr lang="en-US" sz="1400"/>
              <a:t>Implement protocol to dispose EPHI from hardware and electronic media.  After disposal, verify information is not accessible on the hardware/electronic media or any other system</a:t>
            </a:r>
          </a:p>
          <a:p>
            <a:pPr marL="342900" indent="-342900">
              <a:buFont typeface="+mj-lt"/>
              <a:buAutoNum type="arabicPeriod"/>
            </a:pPr>
            <a:r>
              <a:rPr lang="en-US" sz="1400"/>
              <a:t>Monitor</a:t>
            </a:r>
          </a:p>
          <a:p>
            <a:pPr marL="800100" lvl="1" indent="-342900">
              <a:buFont typeface="+mj-lt"/>
              <a:buAutoNum type="alphaLcPeriod"/>
            </a:pPr>
            <a:r>
              <a:rPr lang="en-US" sz="1400"/>
              <a:t>Produce audit reports for use of hardware and electronic media</a:t>
            </a:r>
          </a:p>
          <a:p>
            <a:endParaRPr lang="en-US" sz="1400"/>
          </a:p>
          <a:p>
            <a:pPr marL="800100" lvl="1" indent="-342900">
              <a:buFont typeface="+mj-lt"/>
              <a:buAutoNum type="alphaLcPeriod"/>
            </a:pPr>
            <a:endParaRPr lang="en-US" sz="1400"/>
          </a:p>
        </p:txBody>
      </p:sp>
    </p:spTree>
    <p:extLst>
      <p:ext uri="{BB962C8B-B14F-4D97-AF65-F5344CB8AC3E}">
        <p14:creationId xmlns:p14="http://schemas.microsoft.com/office/powerpoint/2010/main" val="996946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24</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idx="4294967295"/>
          </p:nvPr>
        </p:nvSpPr>
        <p:spPr>
          <a:xfrm>
            <a:off x="0" y="365125"/>
            <a:ext cx="10515600" cy="1325563"/>
          </a:xfrm>
        </p:spPr>
        <p:txBody>
          <a:bodyPr/>
          <a:lstStyle/>
          <a:p>
            <a:r>
              <a:rPr lang="en-US"/>
              <a:t>Cybersecurity RACI</a:t>
            </a:r>
          </a:p>
        </p:txBody>
      </p:sp>
      <p:graphicFrame>
        <p:nvGraphicFramePr>
          <p:cNvPr id="7" name="Table 77">
            <a:extLst>
              <a:ext uri="{FF2B5EF4-FFF2-40B4-BE49-F238E27FC236}">
                <a16:creationId xmlns:a16="http://schemas.microsoft.com/office/drawing/2014/main" id="{C477A4A2-ED4E-4126-9E97-7E31B4C984C2}"/>
              </a:ext>
            </a:extLst>
          </p:cNvPr>
          <p:cNvGraphicFramePr>
            <a:graphicFrameLocks/>
          </p:cNvGraphicFramePr>
          <p:nvPr>
            <p:extLst>
              <p:ext uri="{D42A27DB-BD31-4B8C-83A1-F6EECF244321}">
                <p14:modId xmlns:p14="http://schemas.microsoft.com/office/powerpoint/2010/main" val="2506344056"/>
              </p:ext>
            </p:extLst>
          </p:nvPr>
        </p:nvGraphicFramePr>
        <p:xfrm>
          <a:off x="319787" y="2477199"/>
          <a:ext cx="11552426" cy="3017520"/>
        </p:xfrm>
        <a:graphic>
          <a:graphicData uri="http://schemas.openxmlformats.org/drawingml/2006/table">
            <a:tbl>
              <a:tblPr firstRow="1" bandRow="1">
                <a:tableStyleId>{EB9631B5-78F2-41C9-869B-9F39066F8104}</a:tableStyleId>
              </a:tblPr>
              <a:tblGrid>
                <a:gridCol w="4318526">
                  <a:extLst>
                    <a:ext uri="{9D8B030D-6E8A-4147-A177-3AD203B41FA5}">
                      <a16:colId xmlns:a16="http://schemas.microsoft.com/office/drawing/2014/main" val="1181739195"/>
                    </a:ext>
                  </a:extLst>
                </a:gridCol>
                <a:gridCol w="1205650">
                  <a:extLst>
                    <a:ext uri="{9D8B030D-6E8A-4147-A177-3AD203B41FA5}">
                      <a16:colId xmlns:a16="http://schemas.microsoft.com/office/drawing/2014/main" val="1776356126"/>
                    </a:ext>
                  </a:extLst>
                </a:gridCol>
                <a:gridCol w="1205650">
                  <a:extLst>
                    <a:ext uri="{9D8B030D-6E8A-4147-A177-3AD203B41FA5}">
                      <a16:colId xmlns:a16="http://schemas.microsoft.com/office/drawing/2014/main" val="881196233"/>
                    </a:ext>
                  </a:extLst>
                </a:gridCol>
                <a:gridCol w="1205650">
                  <a:extLst>
                    <a:ext uri="{9D8B030D-6E8A-4147-A177-3AD203B41FA5}">
                      <a16:colId xmlns:a16="http://schemas.microsoft.com/office/drawing/2014/main" val="134622148"/>
                    </a:ext>
                  </a:extLst>
                </a:gridCol>
                <a:gridCol w="1205650">
                  <a:extLst>
                    <a:ext uri="{9D8B030D-6E8A-4147-A177-3AD203B41FA5}">
                      <a16:colId xmlns:a16="http://schemas.microsoft.com/office/drawing/2014/main" val="1046970678"/>
                    </a:ext>
                  </a:extLst>
                </a:gridCol>
                <a:gridCol w="1205650">
                  <a:extLst>
                    <a:ext uri="{9D8B030D-6E8A-4147-A177-3AD203B41FA5}">
                      <a16:colId xmlns:a16="http://schemas.microsoft.com/office/drawing/2014/main" val="261294797"/>
                    </a:ext>
                  </a:extLst>
                </a:gridCol>
                <a:gridCol w="1205650">
                  <a:extLst>
                    <a:ext uri="{9D8B030D-6E8A-4147-A177-3AD203B41FA5}">
                      <a16:colId xmlns:a16="http://schemas.microsoft.com/office/drawing/2014/main" val="4275815458"/>
                    </a:ext>
                  </a:extLst>
                </a:gridCol>
              </a:tblGrid>
              <a:tr h="600566">
                <a:tc>
                  <a:txBody>
                    <a:bodyPr/>
                    <a:lstStyle/>
                    <a:p>
                      <a:pPr algn="ctr"/>
                      <a:r>
                        <a:rPr lang="en-US" sz="1400"/>
                        <a:t>Role/Responsibilities</a:t>
                      </a:r>
                    </a:p>
                  </a:txBody>
                  <a:tcPr anchor="ctr"/>
                </a:tc>
                <a:tc>
                  <a:txBody>
                    <a:bodyPr/>
                    <a:lstStyle/>
                    <a:p>
                      <a:pPr algn="ctr"/>
                      <a:r>
                        <a:rPr lang="en-US" sz="1400"/>
                        <a:t>IT Security Manager</a:t>
                      </a:r>
                    </a:p>
                  </a:txBody>
                  <a:tcPr anchor="ctr"/>
                </a:tc>
                <a:tc>
                  <a:txBody>
                    <a:bodyPr/>
                    <a:lstStyle/>
                    <a:p>
                      <a:pPr algn="ctr"/>
                      <a:r>
                        <a:rPr lang="en-US" sz="1400"/>
                        <a:t>IT Security Team</a:t>
                      </a:r>
                    </a:p>
                  </a:txBody>
                  <a:tcPr anchor="ctr"/>
                </a:tc>
                <a:tc>
                  <a:txBody>
                    <a:bodyPr/>
                    <a:lstStyle/>
                    <a:p>
                      <a:pPr algn="ctr"/>
                      <a:r>
                        <a:rPr lang="en-US" sz="1400"/>
                        <a:t>Workforce Member</a:t>
                      </a:r>
                    </a:p>
                  </a:txBody>
                  <a:tcPr anchor="ctr"/>
                </a:tc>
                <a:tc>
                  <a:txBody>
                    <a:bodyPr/>
                    <a:lstStyle/>
                    <a:p>
                      <a:pPr algn="ctr"/>
                      <a:r>
                        <a:rPr lang="en-US" sz="1400"/>
                        <a:t>IT Application Team</a:t>
                      </a:r>
                    </a:p>
                  </a:txBody>
                  <a:tcPr anchor="ctr"/>
                </a:tc>
                <a:tc>
                  <a:txBody>
                    <a:bodyPr/>
                    <a:lstStyle/>
                    <a:p>
                      <a:pPr lvl="0" algn="ctr">
                        <a:buNone/>
                      </a:pPr>
                      <a:r>
                        <a:rPr lang="en-US" sz="1400"/>
                        <a:t>Director of Application Development</a:t>
                      </a:r>
                    </a:p>
                  </a:txBody>
                  <a:tcPr anchor="ctr"/>
                </a:tc>
                <a:tc>
                  <a:txBody>
                    <a:bodyPr/>
                    <a:lstStyle/>
                    <a:p>
                      <a:pPr lvl="0" algn="ctr">
                        <a:buNone/>
                      </a:pPr>
                      <a:r>
                        <a:rPr lang="en-US" sz="1400"/>
                        <a:t>VP of IT</a:t>
                      </a:r>
                    </a:p>
                  </a:txBody>
                  <a:tcPr anchor="ctr"/>
                </a:tc>
                <a:extLst>
                  <a:ext uri="{0D108BD9-81ED-4DB2-BD59-A6C34878D82A}">
                    <a16:rowId xmlns:a16="http://schemas.microsoft.com/office/drawing/2014/main" val="2153137614"/>
                  </a:ext>
                </a:extLst>
              </a:tr>
              <a:tr h="365760">
                <a:tc>
                  <a:txBody>
                    <a:bodyPr/>
                    <a:lstStyle/>
                    <a:p>
                      <a:r>
                        <a:rPr lang="en-US" sz="1200"/>
                        <a:t>Authorize automatic security updates to all information systems</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lvl="0" algn="ctr">
                        <a:buNone/>
                      </a:pPr>
                      <a:r>
                        <a:rPr lang="en-US" sz="1200"/>
                        <a:t>C</a:t>
                      </a:r>
                    </a:p>
                  </a:txBody>
                  <a:tcPr anchor="ctr"/>
                </a:tc>
                <a:tc>
                  <a:txBody>
                    <a:bodyPr/>
                    <a:lstStyle/>
                    <a:p>
                      <a:pPr lvl="0" algn="ctr">
                        <a:buNone/>
                      </a:pPr>
                      <a:r>
                        <a:rPr lang="en-US" sz="1200"/>
                        <a:t>A</a:t>
                      </a:r>
                    </a:p>
                  </a:txBody>
                  <a:tcPr anchor="ctr"/>
                </a:tc>
                <a:extLst>
                  <a:ext uri="{0D108BD9-81ED-4DB2-BD59-A6C34878D82A}">
                    <a16:rowId xmlns:a16="http://schemas.microsoft.com/office/drawing/2014/main" val="971633237"/>
                  </a:ext>
                </a:extLst>
              </a:tr>
              <a:tr h="365760">
                <a:tc>
                  <a:txBody>
                    <a:bodyPr/>
                    <a:lstStyle/>
                    <a:p>
                      <a:r>
                        <a:rPr lang="en-US" sz="1200"/>
                        <a:t>Implement safeguard for information systems to protect, detect, &amp; report malicious software</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endParaRPr lang="en-US" sz="1200"/>
                    </a:p>
                  </a:txBody>
                  <a:tcPr anchor="ctr"/>
                </a:tc>
                <a:tc>
                  <a:txBody>
                    <a:bodyPr/>
                    <a:lstStyle/>
                    <a:p>
                      <a:pPr algn="ctr"/>
                      <a:r>
                        <a:rPr lang="en-US" sz="1200"/>
                        <a:t>I</a:t>
                      </a:r>
                    </a:p>
                  </a:txBody>
                  <a:tcPr anchor="ctr"/>
                </a:tc>
                <a:tc>
                  <a:txBody>
                    <a:bodyPr/>
                    <a:lstStyle/>
                    <a:p>
                      <a:pPr lvl="0" algn="ctr">
                        <a:buNone/>
                      </a:pPr>
                      <a:r>
                        <a:rPr lang="en-US" sz="1200"/>
                        <a:t>C</a:t>
                      </a:r>
                    </a:p>
                  </a:txBody>
                  <a:tcPr anchor="ctr"/>
                </a:tc>
                <a:tc>
                  <a:txBody>
                    <a:bodyPr/>
                    <a:lstStyle/>
                    <a:p>
                      <a:pPr lvl="0" algn="ctr">
                        <a:buNone/>
                      </a:pPr>
                      <a:r>
                        <a:rPr lang="en-US" sz="1200"/>
                        <a:t>I</a:t>
                      </a:r>
                    </a:p>
                  </a:txBody>
                  <a:tcPr anchor="ctr"/>
                </a:tc>
                <a:extLst>
                  <a:ext uri="{0D108BD9-81ED-4DB2-BD59-A6C34878D82A}">
                    <a16:rowId xmlns:a16="http://schemas.microsoft.com/office/drawing/2014/main" val="3360365341"/>
                  </a:ext>
                </a:extLst>
              </a:tr>
              <a:tr h="365760">
                <a:tc>
                  <a:txBody>
                    <a:bodyPr/>
                    <a:lstStyle/>
                    <a:p>
                      <a:r>
                        <a:rPr lang="en-US" sz="1200"/>
                        <a:t>Encrypt and decrypt EPHI through the matching of a public and private key</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r>
                        <a:rPr lang="en-US" sz="1200"/>
                        <a:t>C</a:t>
                      </a:r>
                    </a:p>
                  </a:txBody>
                  <a:tcPr anchor="ctr"/>
                </a:tc>
                <a:extLst>
                  <a:ext uri="{0D108BD9-81ED-4DB2-BD59-A6C34878D82A}">
                    <a16:rowId xmlns:a16="http://schemas.microsoft.com/office/drawing/2014/main" val="1706845823"/>
                  </a:ext>
                </a:extLst>
              </a:tr>
              <a:tr h="365760">
                <a:tc>
                  <a:txBody>
                    <a:bodyPr/>
                    <a:lstStyle/>
                    <a:p>
                      <a:r>
                        <a:rPr lang="en-US" sz="1200"/>
                        <a:t>Implement protocol to dispose EPHI from hardware &amp; electronic media.  After disposal, verify information is not accessible on the hardware/electronic media or any other system</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r>
                        <a:rPr lang="en-US" sz="1200"/>
                        <a:t>C</a:t>
                      </a:r>
                    </a:p>
                  </a:txBody>
                  <a:tcPr anchor="ctr"/>
                </a:tc>
                <a:extLst>
                  <a:ext uri="{0D108BD9-81ED-4DB2-BD59-A6C34878D82A}">
                    <a16:rowId xmlns:a16="http://schemas.microsoft.com/office/drawing/2014/main" val="3462538464"/>
                  </a:ext>
                </a:extLst>
              </a:tr>
              <a:tr h="365760">
                <a:tc>
                  <a:txBody>
                    <a:bodyPr/>
                    <a:lstStyle/>
                    <a:p>
                      <a:r>
                        <a:rPr lang="en-US" sz="1200"/>
                        <a:t>Produce audit reports for use of hardware &amp; electronic media</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r>
                        <a:rPr lang="en-US" sz="1200"/>
                        <a:t>I</a:t>
                      </a:r>
                    </a:p>
                  </a:txBody>
                  <a:tcPr anchor="ctr"/>
                </a:tc>
                <a:extLst>
                  <a:ext uri="{0D108BD9-81ED-4DB2-BD59-A6C34878D82A}">
                    <a16:rowId xmlns:a16="http://schemas.microsoft.com/office/drawing/2014/main" val="3701262072"/>
                  </a:ext>
                </a:extLst>
              </a:tr>
            </a:tbl>
          </a:graphicData>
        </a:graphic>
      </p:graphicFrame>
    </p:spTree>
    <p:extLst>
      <p:ext uri="{BB962C8B-B14F-4D97-AF65-F5344CB8AC3E}">
        <p14:creationId xmlns:p14="http://schemas.microsoft.com/office/powerpoint/2010/main" val="1631939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25</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idx="4294967295"/>
          </p:nvPr>
        </p:nvSpPr>
        <p:spPr>
          <a:xfrm>
            <a:off x="0" y="365125"/>
            <a:ext cx="10515600" cy="1325563"/>
          </a:xfrm>
        </p:spPr>
        <p:txBody>
          <a:bodyPr>
            <a:normAutofit/>
          </a:bodyPr>
          <a:lstStyle/>
          <a:p>
            <a:r>
              <a:rPr lang="en-US" sz="3200"/>
              <a:t>Risk Management</a:t>
            </a:r>
            <a:endParaRPr lang="en-US" sz="3200">
              <a:cs typeface="Calibri Light"/>
            </a:endParaRPr>
          </a:p>
        </p:txBody>
      </p:sp>
      <p:graphicFrame>
        <p:nvGraphicFramePr>
          <p:cNvPr id="4" name="Content Placeholder 3">
            <a:extLst>
              <a:ext uri="{FF2B5EF4-FFF2-40B4-BE49-F238E27FC236}">
                <a16:creationId xmlns:a16="http://schemas.microsoft.com/office/drawing/2014/main" id="{886F5425-AD5D-4C75-AC66-66EC6D35FE74}"/>
              </a:ext>
            </a:extLst>
          </p:cNvPr>
          <p:cNvGraphicFramePr>
            <a:graphicFrameLocks noGrp="1"/>
          </p:cNvGraphicFramePr>
          <p:nvPr>
            <p:ph idx="4294967295"/>
            <p:extLst>
              <p:ext uri="{D42A27DB-BD31-4B8C-83A1-F6EECF244321}">
                <p14:modId xmlns:p14="http://schemas.microsoft.com/office/powerpoint/2010/main" val="1264334793"/>
              </p:ext>
            </p:extLst>
          </p:nvPr>
        </p:nvGraphicFramePr>
        <p:xfrm>
          <a:off x="6956425" y="2369080"/>
          <a:ext cx="3838575" cy="2586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B6DC9EE-A868-48B4-8FD2-BD91C3896245}"/>
              </a:ext>
            </a:extLst>
          </p:cNvPr>
          <p:cNvSpPr txBox="1"/>
          <p:nvPr/>
        </p:nvSpPr>
        <p:spPr>
          <a:xfrm>
            <a:off x="841994" y="2216475"/>
            <a:ext cx="5507476" cy="3108543"/>
          </a:xfrm>
          <a:prstGeom prst="rect">
            <a:avLst/>
          </a:prstGeom>
          <a:noFill/>
        </p:spPr>
        <p:txBody>
          <a:bodyPr wrap="square" lIns="91440" tIns="45720" rIns="91440" bIns="45720" rtlCol="0" anchor="t">
            <a:spAutoFit/>
          </a:bodyPr>
          <a:lstStyle/>
          <a:p>
            <a:pPr marL="342900" indent="-342900">
              <a:buFont typeface="+mj-lt"/>
              <a:buAutoNum type="arabicPeriod"/>
            </a:pPr>
            <a:r>
              <a:rPr lang="en-US" sz="1400"/>
              <a:t>Assess</a:t>
            </a:r>
          </a:p>
          <a:p>
            <a:pPr marL="800100" lvl="1" indent="-342900">
              <a:buFont typeface="+mj-lt"/>
              <a:buAutoNum type="alphaLcPeriod"/>
            </a:pPr>
            <a:r>
              <a:rPr lang="en-US" sz="1400"/>
              <a:t>Identify, categorize, and analyze all potential risks in dealing with EPHI</a:t>
            </a:r>
            <a:endParaRPr lang="en-US" sz="1400">
              <a:cs typeface="Calibri"/>
            </a:endParaRPr>
          </a:p>
          <a:p>
            <a:pPr marL="342900" indent="-342900">
              <a:buFont typeface="+mj-lt"/>
              <a:buAutoNum type="arabicPeriod"/>
            </a:pPr>
            <a:r>
              <a:rPr lang="en-US" sz="1400"/>
              <a:t>Manage</a:t>
            </a:r>
            <a:endParaRPr lang="en-US" sz="1400">
              <a:cs typeface="Calibri"/>
            </a:endParaRPr>
          </a:p>
          <a:p>
            <a:pPr marL="800100" lvl="1" indent="-342900">
              <a:buFont typeface="+mj-lt"/>
              <a:buAutoNum type="alphaLcPeriod"/>
            </a:pPr>
            <a:r>
              <a:rPr lang="en-US" sz="1400"/>
              <a:t>IT Security team implements measures to mitigate risks.  Many of these will be implemented through other projects, such as disposing properly of EPHI, password requirements, and  physical security measures.</a:t>
            </a:r>
            <a:endParaRPr lang="en-US" sz="1400">
              <a:cs typeface="Calibri"/>
            </a:endParaRPr>
          </a:p>
          <a:p>
            <a:pPr marL="342900" indent="-342900">
              <a:buFont typeface="+mj-lt"/>
              <a:buAutoNum type="arabicPeriod"/>
            </a:pPr>
            <a:r>
              <a:rPr lang="en-US" sz="1400"/>
              <a:t>Enforce</a:t>
            </a:r>
            <a:endParaRPr lang="en-US" sz="1400">
              <a:cs typeface="Calibri"/>
            </a:endParaRPr>
          </a:p>
          <a:p>
            <a:pPr marL="800100" lvl="1" indent="-342900">
              <a:buFont typeface="+mj-lt"/>
              <a:buAutoNum type="alphaLcPeriod"/>
            </a:pPr>
            <a:r>
              <a:rPr lang="en-US" sz="1400"/>
              <a:t>Explain potential risks to workforce members and require members to meet risk requirements.  If compliance is not upheld, members will first be warned and then fired upon a second offense.</a:t>
            </a:r>
          </a:p>
          <a:p>
            <a:pPr marL="800100" lvl="1" indent="-342900">
              <a:buFont typeface="+mj-lt"/>
              <a:buAutoNum type="alphaLcPeriod"/>
            </a:pPr>
            <a:endParaRPr lang="en-US" sz="1400"/>
          </a:p>
        </p:txBody>
      </p:sp>
    </p:spTree>
    <p:extLst>
      <p:ext uri="{BB962C8B-B14F-4D97-AF65-F5344CB8AC3E}">
        <p14:creationId xmlns:p14="http://schemas.microsoft.com/office/powerpoint/2010/main" val="1228737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26</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idx="4294967295"/>
          </p:nvPr>
        </p:nvSpPr>
        <p:spPr>
          <a:xfrm>
            <a:off x="0" y="365125"/>
            <a:ext cx="10515600" cy="1325563"/>
          </a:xfrm>
        </p:spPr>
        <p:txBody>
          <a:bodyPr/>
          <a:lstStyle/>
          <a:p>
            <a:r>
              <a:rPr lang="en-US"/>
              <a:t>Risk Management RACI</a:t>
            </a:r>
          </a:p>
        </p:txBody>
      </p:sp>
      <p:graphicFrame>
        <p:nvGraphicFramePr>
          <p:cNvPr id="4" name="Table 77">
            <a:extLst>
              <a:ext uri="{FF2B5EF4-FFF2-40B4-BE49-F238E27FC236}">
                <a16:creationId xmlns:a16="http://schemas.microsoft.com/office/drawing/2014/main" id="{BE4A4FF6-0A6C-4829-9251-32DBFA4CA207}"/>
              </a:ext>
            </a:extLst>
          </p:cNvPr>
          <p:cNvGraphicFramePr>
            <a:graphicFrameLocks/>
          </p:cNvGraphicFramePr>
          <p:nvPr>
            <p:extLst>
              <p:ext uri="{D42A27DB-BD31-4B8C-83A1-F6EECF244321}">
                <p14:modId xmlns:p14="http://schemas.microsoft.com/office/powerpoint/2010/main" val="2049558510"/>
              </p:ext>
            </p:extLst>
          </p:nvPr>
        </p:nvGraphicFramePr>
        <p:xfrm>
          <a:off x="319787" y="2423160"/>
          <a:ext cx="11552426" cy="2011680"/>
        </p:xfrm>
        <a:graphic>
          <a:graphicData uri="http://schemas.openxmlformats.org/drawingml/2006/table">
            <a:tbl>
              <a:tblPr firstRow="1" bandRow="1">
                <a:tableStyleId>{EB9631B5-78F2-41C9-869B-9F39066F8104}</a:tableStyleId>
              </a:tblPr>
              <a:tblGrid>
                <a:gridCol w="4318526">
                  <a:extLst>
                    <a:ext uri="{9D8B030D-6E8A-4147-A177-3AD203B41FA5}">
                      <a16:colId xmlns:a16="http://schemas.microsoft.com/office/drawing/2014/main" val="1181739195"/>
                    </a:ext>
                  </a:extLst>
                </a:gridCol>
                <a:gridCol w="1205650">
                  <a:extLst>
                    <a:ext uri="{9D8B030D-6E8A-4147-A177-3AD203B41FA5}">
                      <a16:colId xmlns:a16="http://schemas.microsoft.com/office/drawing/2014/main" val="1776356126"/>
                    </a:ext>
                  </a:extLst>
                </a:gridCol>
                <a:gridCol w="1205650">
                  <a:extLst>
                    <a:ext uri="{9D8B030D-6E8A-4147-A177-3AD203B41FA5}">
                      <a16:colId xmlns:a16="http://schemas.microsoft.com/office/drawing/2014/main" val="881196233"/>
                    </a:ext>
                  </a:extLst>
                </a:gridCol>
                <a:gridCol w="1205650">
                  <a:extLst>
                    <a:ext uri="{9D8B030D-6E8A-4147-A177-3AD203B41FA5}">
                      <a16:colId xmlns:a16="http://schemas.microsoft.com/office/drawing/2014/main" val="134622148"/>
                    </a:ext>
                  </a:extLst>
                </a:gridCol>
                <a:gridCol w="1205650">
                  <a:extLst>
                    <a:ext uri="{9D8B030D-6E8A-4147-A177-3AD203B41FA5}">
                      <a16:colId xmlns:a16="http://schemas.microsoft.com/office/drawing/2014/main" val="1046970678"/>
                    </a:ext>
                  </a:extLst>
                </a:gridCol>
                <a:gridCol w="1205650">
                  <a:extLst>
                    <a:ext uri="{9D8B030D-6E8A-4147-A177-3AD203B41FA5}">
                      <a16:colId xmlns:a16="http://schemas.microsoft.com/office/drawing/2014/main" val="261294797"/>
                    </a:ext>
                  </a:extLst>
                </a:gridCol>
                <a:gridCol w="1205650">
                  <a:extLst>
                    <a:ext uri="{9D8B030D-6E8A-4147-A177-3AD203B41FA5}">
                      <a16:colId xmlns:a16="http://schemas.microsoft.com/office/drawing/2014/main" val="4275815458"/>
                    </a:ext>
                  </a:extLst>
                </a:gridCol>
              </a:tblGrid>
              <a:tr h="600566">
                <a:tc>
                  <a:txBody>
                    <a:bodyPr/>
                    <a:lstStyle/>
                    <a:p>
                      <a:pPr algn="ctr"/>
                      <a:r>
                        <a:rPr lang="en-US" sz="1400"/>
                        <a:t>Role/Responsibilities</a:t>
                      </a:r>
                    </a:p>
                  </a:txBody>
                  <a:tcPr anchor="ctr"/>
                </a:tc>
                <a:tc>
                  <a:txBody>
                    <a:bodyPr/>
                    <a:lstStyle/>
                    <a:p>
                      <a:pPr algn="ctr"/>
                      <a:r>
                        <a:rPr lang="en-US" sz="1400"/>
                        <a:t>IT Security Manager</a:t>
                      </a:r>
                    </a:p>
                  </a:txBody>
                  <a:tcPr anchor="ctr"/>
                </a:tc>
                <a:tc>
                  <a:txBody>
                    <a:bodyPr/>
                    <a:lstStyle/>
                    <a:p>
                      <a:pPr algn="ctr"/>
                      <a:r>
                        <a:rPr lang="en-US" sz="1400"/>
                        <a:t>IT Security Team</a:t>
                      </a:r>
                    </a:p>
                  </a:txBody>
                  <a:tcPr anchor="ctr"/>
                </a:tc>
                <a:tc>
                  <a:txBody>
                    <a:bodyPr/>
                    <a:lstStyle/>
                    <a:p>
                      <a:pPr algn="ctr"/>
                      <a:r>
                        <a:rPr lang="en-US" sz="1400"/>
                        <a:t>Workforce Member</a:t>
                      </a:r>
                    </a:p>
                  </a:txBody>
                  <a:tcPr anchor="ctr"/>
                </a:tc>
                <a:tc>
                  <a:txBody>
                    <a:bodyPr/>
                    <a:lstStyle/>
                    <a:p>
                      <a:pPr algn="ctr"/>
                      <a:r>
                        <a:rPr lang="en-US" sz="1400"/>
                        <a:t>IT Application Team</a:t>
                      </a:r>
                    </a:p>
                  </a:txBody>
                  <a:tcPr anchor="ctr"/>
                </a:tc>
                <a:tc>
                  <a:txBody>
                    <a:bodyPr/>
                    <a:lstStyle/>
                    <a:p>
                      <a:pPr lvl="0" algn="ctr">
                        <a:buNone/>
                      </a:pPr>
                      <a:r>
                        <a:rPr lang="en-US" sz="1400"/>
                        <a:t>Director of Application Development</a:t>
                      </a:r>
                    </a:p>
                  </a:txBody>
                  <a:tcPr anchor="ctr"/>
                </a:tc>
                <a:tc>
                  <a:txBody>
                    <a:bodyPr/>
                    <a:lstStyle/>
                    <a:p>
                      <a:pPr lvl="0" algn="ctr">
                        <a:buNone/>
                      </a:pPr>
                      <a:r>
                        <a:rPr lang="en-US" sz="1400"/>
                        <a:t>VP of IT</a:t>
                      </a:r>
                    </a:p>
                  </a:txBody>
                  <a:tcPr anchor="ctr"/>
                </a:tc>
                <a:extLst>
                  <a:ext uri="{0D108BD9-81ED-4DB2-BD59-A6C34878D82A}">
                    <a16:rowId xmlns:a16="http://schemas.microsoft.com/office/drawing/2014/main" val="2153137614"/>
                  </a:ext>
                </a:extLst>
              </a:tr>
              <a:tr h="365760">
                <a:tc>
                  <a:txBody>
                    <a:bodyPr/>
                    <a:lstStyle/>
                    <a:p>
                      <a:r>
                        <a:rPr lang="en-US" sz="1200"/>
                        <a:t>Identify, categorize, &amp; analyze all potential risks in dealing with EPHI</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lvl="0" algn="ctr">
                        <a:buNone/>
                      </a:pPr>
                      <a:r>
                        <a:rPr lang="en-US" sz="1200"/>
                        <a:t>C</a:t>
                      </a:r>
                    </a:p>
                  </a:txBody>
                  <a:tcPr anchor="ctr"/>
                </a:tc>
                <a:tc>
                  <a:txBody>
                    <a:bodyPr/>
                    <a:lstStyle/>
                    <a:p>
                      <a:pPr lvl="0" algn="ctr">
                        <a:buNone/>
                      </a:pPr>
                      <a:r>
                        <a:rPr lang="en-US" sz="1200"/>
                        <a:t>A</a:t>
                      </a:r>
                    </a:p>
                  </a:txBody>
                  <a:tcPr anchor="ctr"/>
                </a:tc>
                <a:extLst>
                  <a:ext uri="{0D108BD9-81ED-4DB2-BD59-A6C34878D82A}">
                    <a16:rowId xmlns:a16="http://schemas.microsoft.com/office/drawing/2014/main" val="971633237"/>
                  </a:ext>
                </a:extLst>
              </a:tr>
              <a:tr h="365760">
                <a:tc>
                  <a:txBody>
                    <a:bodyPr/>
                    <a:lstStyle/>
                    <a:p>
                      <a:r>
                        <a:rPr lang="en-US" sz="1200"/>
                        <a:t>Implement measures to mitigate risks</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endParaRPr lang="en-US" sz="1200"/>
                    </a:p>
                  </a:txBody>
                  <a:tcPr anchor="ctr"/>
                </a:tc>
                <a:tc>
                  <a:txBody>
                    <a:bodyPr/>
                    <a:lstStyle/>
                    <a:p>
                      <a:pPr algn="ctr"/>
                      <a:r>
                        <a:rPr lang="en-US" sz="1200"/>
                        <a:t>C</a:t>
                      </a:r>
                    </a:p>
                  </a:txBody>
                  <a:tcPr anchor="ctr"/>
                </a:tc>
                <a:tc>
                  <a:txBody>
                    <a:bodyPr/>
                    <a:lstStyle/>
                    <a:p>
                      <a:pPr lvl="0" algn="ctr">
                        <a:buNone/>
                      </a:pPr>
                      <a:r>
                        <a:rPr lang="en-US" sz="1200"/>
                        <a:t>C</a:t>
                      </a:r>
                    </a:p>
                  </a:txBody>
                  <a:tcPr anchor="ctr"/>
                </a:tc>
                <a:tc>
                  <a:txBody>
                    <a:bodyPr/>
                    <a:lstStyle/>
                    <a:p>
                      <a:pPr lvl="0" algn="ctr">
                        <a:buNone/>
                      </a:pPr>
                      <a:r>
                        <a:rPr lang="en-US" sz="1200"/>
                        <a:t>I</a:t>
                      </a:r>
                    </a:p>
                  </a:txBody>
                  <a:tcPr anchor="ctr"/>
                </a:tc>
                <a:extLst>
                  <a:ext uri="{0D108BD9-81ED-4DB2-BD59-A6C34878D82A}">
                    <a16:rowId xmlns:a16="http://schemas.microsoft.com/office/drawing/2014/main" val="3360365341"/>
                  </a:ext>
                </a:extLst>
              </a:tr>
              <a:tr h="435852">
                <a:tc>
                  <a:txBody>
                    <a:bodyPr/>
                    <a:lstStyle/>
                    <a:p>
                      <a:r>
                        <a:rPr lang="en-US" sz="1200"/>
                        <a:t>Explain potential risks to workforce members &amp; require members to meet risk requirements</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endParaRPr lang="en-US" sz="1200"/>
                    </a:p>
                  </a:txBody>
                  <a:tcPr anchor="ctr"/>
                </a:tc>
                <a:extLst>
                  <a:ext uri="{0D108BD9-81ED-4DB2-BD59-A6C34878D82A}">
                    <a16:rowId xmlns:a16="http://schemas.microsoft.com/office/drawing/2014/main" val="1706845823"/>
                  </a:ext>
                </a:extLst>
              </a:tr>
            </a:tbl>
          </a:graphicData>
        </a:graphic>
      </p:graphicFrame>
    </p:spTree>
    <p:extLst>
      <p:ext uri="{BB962C8B-B14F-4D97-AF65-F5344CB8AC3E}">
        <p14:creationId xmlns:p14="http://schemas.microsoft.com/office/powerpoint/2010/main" val="3223798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27</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idx="4294967295"/>
          </p:nvPr>
        </p:nvSpPr>
        <p:spPr>
          <a:xfrm>
            <a:off x="0" y="365125"/>
            <a:ext cx="10515600" cy="1325563"/>
          </a:xfrm>
        </p:spPr>
        <p:txBody>
          <a:bodyPr>
            <a:normAutofit/>
          </a:bodyPr>
          <a:lstStyle/>
          <a:p>
            <a:r>
              <a:rPr lang="en-US" sz="3200"/>
              <a:t>Incident Response Operational Components</a:t>
            </a:r>
            <a:endParaRPr lang="en-US" sz="3200">
              <a:cs typeface="Calibri Light"/>
            </a:endParaRPr>
          </a:p>
        </p:txBody>
      </p:sp>
      <p:graphicFrame>
        <p:nvGraphicFramePr>
          <p:cNvPr id="4" name="Content Placeholder 3">
            <a:extLst>
              <a:ext uri="{FF2B5EF4-FFF2-40B4-BE49-F238E27FC236}">
                <a16:creationId xmlns:a16="http://schemas.microsoft.com/office/drawing/2014/main" id="{886F5425-AD5D-4C75-AC66-66EC6D35FE74}"/>
              </a:ext>
            </a:extLst>
          </p:cNvPr>
          <p:cNvGraphicFramePr>
            <a:graphicFrameLocks noGrp="1"/>
          </p:cNvGraphicFramePr>
          <p:nvPr>
            <p:ph idx="4294967295"/>
            <p:extLst>
              <p:ext uri="{D42A27DB-BD31-4B8C-83A1-F6EECF244321}">
                <p14:modId xmlns:p14="http://schemas.microsoft.com/office/powerpoint/2010/main" val="2480546732"/>
              </p:ext>
            </p:extLst>
          </p:nvPr>
        </p:nvGraphicFramePr>
        <p:xfrm>
          <a:off x="4894263" y="1819805"/>
          <a:ext cx="8948737" cy="3776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B6DC9EE-A868-48B4-8FD2-BD91C3896245}"/>
              </a:ext>
            </a:extLst>
          </p:cNvPr>
          <p:cNvSpPr txBox="1"/>
          <p:nvPr/>
        </p:nvSpPr>
        <p:spPr>
          <a:xfrm>
            <a:off x="841994" y="2271321"/>
            <a:ext cx="5802956" cy="3323987"/>
          </a:xfrm>
          <a:prstGeom prst="rect">
            <a:avLst/>
          </a:prstGeom>
          <a:noFill/>
        </p:spPr>
        <p:txBody>
          <a:bodyPr wrap="square" lIns="91440" tIns="45720" rIns="91440" bIns="45720" rtlCol="0" anchor="t">
            <a:spAutoFit/>
          </a:bodyPr>
          <a:lstStyle/>
          <a:p>
            <a:pPr marL="342900" indent="-342900">
              <a:buFont typeface="+mj-lt"/>
              <a:buAutoNum type="arabicPeriod"/>
            </a:pPr>
            <a:r>
              <a:rPr lang="en-US" sz="1400"/>
              <a:t>Identification</a:t>
            </a:r>
          </a:p>
          <a:p>
            <a:pPr marL="800100" lvl="1" indent="-342900">
              <a:buFont typeface="+mj-lt"/>
              <a:buAutoNum type="alphaLcPeriod"/>
            </a:pPr>
            <a:r>
              <a:rPr lang="en-US" sz="1400"/>
              <a:t>Identify the event or incident and what business or data component is affected</a:t>
            </a:r>
            <a:endParaRPr lang="en-US" sz="1400">
              <a:cs typeface="Calibri"/>
            </a:endParaRPr>
          </a:p>
          <a:p>
            <a:pPr marL="800100" lvl="1" indent="-342900">
              <a:buFont typeface="+mj-lt"/>
              <a:buAutoNum type="alphaLcPeriod"/>
            </a:pPr>
            <a:r>
              <a:rPr lang="en-US" sz="1400"/>
              <a:t>Document security incidents</a:t>
            </a:r>
            <a:endParaRPr lang="en-US" sz="1400">
              <a:cs typeface="Calibri"/>
            </a:endParaRPr>
          </a:p>
          <a:p>
            <a:pPr marL="342900" indent="-342900">
              <a:buFont typeface="+mj-lt"/>
              <a:buAutoNum type="arabicPeriod"/>
            </a:pPr>
            <a:r>
              <a:rPr lang="en-US" sz="1400"/>
              <a:t>Containment</a:t>
            </a:r>
            <a:endParaRPr lang="en-US" sz="1400">
              <a:cs typeface="Calibri"/>
            </a:endParaRPr>
          </a:p>
          <a:p>
            <a:pPr marL="800100" lvl="1" indent="-342900">
              <a:buFont typeface="+mj-lt"/>
              <a:buAutoNum type="alphaLcPeriod"/>
            </a:pPr>
            <a:r>
              <a:rPr lang="en-US" sz="1400"/>
              <a:t>Plan for isolating area of affected business or data component and minimize impact</a:t>
            </a:r>
            <a:endParaRPr lang="en-US" sz="1400">
              <a:cs typeface="Calibri"/>
            </a:endParaRPr>
          </a:p>
          <a:p>
            <a:pPr marL="342900" indent="-342900">
              <a:buFont typeface="+mj-lt"/>
              <a:buAutoNum type="arabicPeriod"/>
            </a:pPr>
            <a:r>
              <a:rPr lang="en-US" sz="1400"/>
              <a:t>Resolution</a:t>
            </a:r>
            <a:endParaRPr lang="en-US" sz="1400">
              <a:cs typeface="Calibri"/>
            </a:endParaRPr>
          </a:p>
          <a:p>
            <a:pPr marL="800100" lvl="1" indent="-342900">
              <a:buFont typeface="+mj-lt"/>
              <a:buAutoNum type="alphaLcPeriod"/>
            </a:pPr>
            <a:r>
              <a:rPr lang="en-US" sz="1400"/>
              <a:t>Resolve source of incident from the isolated area of impact</a:t>
            </a:r>
            <a:endParaRPr lang="en-US" sz="1400">
              <a:cs typeface="Calibri"/>
            </a:endParaRPr>
          </a:p>
          <a:p>
            <a:pPr marL="342900" indent="-342900">
              <a:buFont typeface="+mj-lt"/>
              <a:buAutoNum type="arabicPeriod"/>
            </a:pPr>
            <a:r>
              <a:rPr lang="en-US" sz="1400"/>
              <a:t>Recovery</a:t>
            </a:r>
            <a:endParaRPr lang="en-US" sz="1400">
              <a:cs typeface="Calibri"/>
            </a:endParaRPr>
          </a:p>
          <a:p>
            <a:pPr marL="800100" lvl="1" indent="-342900">
              <a:buFont typeface="+mj-lt"/>
              <a:buAutoNum type="alphaLcPeriod"/>
            </a:pPr>
            <a:r>
              <a:rPr lang="en-US" sz="1400"/>
              <a:t>Breach notification process</a:t>
            </a:r>
            <a:endParaRPr lang="en-US" sz="1400">
              <a:cs typeface="Calibri"/>
            </a:endParaRPr>
          </a:p>
          <a:p>
            <a:pPr marL="800100" lvl="1" indent="-342900">
              <a:buFont typeface="+mj-lt"/>
              <a:buAutoNum type="alphaLcPeriod"/>
            </a:pPr>
            <a:r>
              <a:rPr lang="en-US" sz="1400"/>
              <a:t>Return business areas affected back to normal operation</a:t>
            </a:r>
            <a:endParaRPr lang="en-US" sz="1400">
              <a:cs typeface="Calibri"/>
            </a:endParaRPr>
          </a:p>
          <a:p>
            <a:pPr marL="342900" indent="-342900">
              <a:buFont typeface="+mj-lt"/>
              <a:buAutoNum type="arabicPeriod"/>
            </a:pPr>
            <a:r>
              <a:rPr lang="en-US" sz="1400"/>
              <a:t>Follow-up</a:t>
            </a:r>
            <a:endParaRPr lang="en-US" sz="1400">
              <a:cs typeface="Calibri"/>
            </a:endParaRPr>
          </a:p>
          <a:p>
            <a:pPr marL="800100" lvl="1" indent="-342900">
              <a:buFont typeface="+mj-lt"/>
              <a:buAutoNum type="alphaLcPeriod"/>
            </a:pPr>
            <a:r>
              <a:rPr lang="en-US" sz="1400"/>
              <a:t>Post-mortem analysis to improve and review lessons learned</a:t>
            </a:r>
            <a:endParaRPr lang="en-US" sz="1400">
              <a:cs typeface="Calibri"/>
            </a:endParaRPr>
          </a:p>
          <a:p>
            <a:pPr marL="800100" lvl="1" indent="-342900">
              <a:buFont typeface="+mj-lt"/>
              <a:buAutoNum type="alphaLcPeriod"/>
            </a:pPr>
            <a:r>
              <a:rPr lang="en-US" sz="1400"/>
              <a:t>Document security incident outcomes</a:t>
            </a:r>
          </a:p>
        </p:txBody>
      </p:sp>
    </p:spTree>
    <p:extLst>
      <p:ext uri="{BB962C8B-B14F-4D97-AF65-F5344CB8AC3E}">
        <p14:creationId xmlns:p14="http://schemas.microsoft.com/office/powerpoint/2010/main" val="741370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28</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idx="4294967295"/>
          </p:nvPr>
        </p:nvSpPr>
        <p:spPr>
          <a:xfrm>
            <a:off x="0" y="365125"/>
            <a:ext cx="10515600" cy="1325563"/>
          </a:xfrm>
        </p:spPr>
        <p:txBody>
          <a:bodyPr>
            <a:normAutofit/>
          </a:bodyPr>
          <a:lstStyle/>
          <a:p>
            <a:r>
              <a:rPr lang="en-US" sz="3200"/>
              <a:t>Incident Response Framework Components</a:t>
            </a:r>
            <a:endParaRPr lang="en-US" sz="3200">
              <a:cs typeface="Calibri Light"/>
            </a:endParaRPr>
          </a:p>
        </p:txBody>
      </p:sp>
      <p:graphicFrame>
        <p:nvGraphicFramePr>
          <p:cNvPr id="4" name="Content Placeholder 3">
            <a:extLst>
              <a:ext uri="{FF2B5EF4-FFF2-40B4-BE49-F238E27FC236}">
                <a16:creationId xmlns:a16="http://schemas.microsoft.com/office/drawing/2014/main" id="{886F5425-AD5D-4C75-AC66-66EC6D35FE74}"/>
              </a:ext>
            </a:extLst>
          </p:cNvPr>
          <p:cNvGraphicFramePr>
            <a:graphicFrameLocks noGrp="1"/>
          </p:cNvGraphicFramePr>
          <p:nvPr>
            <p:ph idx="4294967295"/>
            <p:extLst>
              <p:ext uri="{D42A27DB-BD31-4B8C-83A1-F6EECF244321}">
                <p14:modId xmlns:p14="http://schemas.microsoft.com/office/powerpoint/2010/main" val="2775869975"/>
              </p:ext>
            </p:extLst>
          </p:nvPr>
        </p:nvGraphicFramePr>
        <p:xfrm>
          <a:off x="6630988" y="2293938"/>
          <a:ext cx="5307012" cy="3168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B6DC9EE-A868-48B4-8FD2-BD91C3896245}"/>
              </a:ext>
            </a:extLst>
          </p:cNvPr>
          <p:cNvSpPr txBox="1"/>
          <p:nvPr/>
        </p:nvSpPr>
        <p:spPr>
          <a:xfrm>
            <a:off x="837629" y="2688238"/>
            <a:ext cx="6081645" cy="2246769"/>
          </a:xfrm>
          <a:prstGeom prst="rect">
            <a:avLst/>
          </a:prstGeom>
          <a:noFill/>
        </p:spPr>
        <p:txBody>
          <a:bodyPr wrap="square" rtlCol="0">
            <a:spAutoFit/>
          </a:bodyPr>
          <a:lstStyle/>
          <a:p>
            <a:pPr marL="342900" indent="-342900">
              <a:buFont typeface="+mj-lt"/>
              <a:buAutoNum type="arabicPeriod"/>
            </a:pPr>
            <a:r>
              <a:rPr lang="en-US" sz="1400"/>
              <a:t>Management Optics</a:t>
            </a:r>
          </a:p>
          <a:p>
            <a:pPr marL="800100" lvl="1" indent="-342900">
              <a:buFont typeface="+mj-lt"/>
              <a:buAutoNum type="arabicPeriod"/>
            </a:pPr>
            <a:r>
              <a:rPr lang="en-US" sz="1400"/>
              <a:t>Historical metrics-based reporting and forward-looking predictive indicators</a:t>
            </a:r>
          </a:p>
          <a:p>
            <a:pPr marL="342900" indent="-342900">
              <a:buFont typeface="+mj-lt"/>
              <a:buAutoNum type="arabicPeriod"/>
            </a:pPr>
            <a:r>
              <a:rPr lang="en-US" sz="1400"/>
              <a:t>Measurement</a:t>
            </a:r>
          </a:p>
          <a:p>
            <a:pPr marL="800100" lvl="1" indent="-342900">
              <a:buFont typeface="+mj-lt"/>
              <a:buAutoNum type="arabicPeriod"/>
            </a:pPr>
            <a:r>
              <a:rPr lang="en-US" sz="1400"/>
              <a:t>Program effectiveness monitoring</a:t>
            </a:r>
          </a:p>
          <a:p>
            <a:pPr marL="342900" indent="-342900">
              <a:buFont typeface="+mj-lt"/>
              <a:buAutoNum type="arabicPeriod"/>
            </a:pPr>
            <a:r>
              <a:rPr lang="en-US" sz="1400"/>
              <a:t>Governance</a:t>
            </a:r>
          </a:p>
          <a:p>
            <a:pPr marL="800100" lvl="1" indent="-342900">
              <a:buFont typeface="+mj-lt"/>
              <a:buAutoNum type="arabicPeriod"/>
            </a:pPr>
            <a:r>
              <a:rPr lang="en-US" sz="1400"/>
              <a:t>Overall direction and authority</a:t>
            </a:r>
          </a:p>
          <a:p>
            <a:pPr marL="342900" indent="-342900">
              <a:buFont typeface="+mj-lt"/>
              <a:buAutoNum type="arabicPeriod"/>
            </a:pPr>
            <a:r>
              <a:rPr lang="en-US" sz="1400"/>
              <a:t>Maintenance</a:t>
            </a:r>
          </a:p>
          <a:p>
            <a:pPr marL="800100" lvl="1" indent="-342900">
              <a:buFont typeface="+mj-lt"/>
              <a:buAutoNum type="arabicPeriod"/>
            </a:pPr>
            <a:r>
              <a:rPr lang="en-US" sz="1400"/>
              <a:t>On-going maintenance and improvement</a:t>
            </a:r>
          </a:p>
          <a:p>
            <a:pPr marL="800100" lvl="1" indent="-342900">
              <a:buFont typeface="+mj-lt"/>
              <a:buAutoNum type="arabicPeriod"/>
            </a:pPr>
            <a:endParaRPr lang="en-US" sz="1400"/>
          </a:p>
        </p:txBody>
      </p:sp>
    </p:spTree>
    <p:extLst>
      <p:ext uri="{BB962C8B-B14F-4D97-AF65-F5344CB8AC3E}">
        <p14:creationId xmlns:p14="http://schemas.microsoft.com/office/powerpoint/2010/main" val="3630933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29</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idx="4294967295"/>
          </p:nvPr>
        </p:nvSpPr>
        <p:spPr>
          <a:xfrm>
            <a:off x="0" y="365125"/>
            <a:ext cx="10515600" cy="1325563"/>
          </a:xfrm>
        </p:spPr>
        <p:txBody>
          <a:bodyPr/>
          <a:lstStyle/>
          <a:p>
            <a:r>
              <a:rPr lang="en-US"/>
              <a:t>Incident Response RACI</a:t>
            </a:r>
          </a:p>
        </p:txBody>
      </p:sp>
      <p:graphicFrame>
        <p:nvGraphicFramePr>
          <p:cNvPr id="4" name="Table 77">
            <a:extLst>
              <a:ext uri="{FF2B5EF4-FFF2-40B4-BE49-F238E27FC236}">
                <a16:creationId xmlns:a16="http://schemas.microsoft.com/office/drawing/2014/main" id="{5840776A-E36D-4F94-962D-8DE1150CD8C1}"/>
              </a:ext>
            </a:extLst>
          </p:cNvPr>
          <p:cNvGraphicFramePr>
            <a:graphicFrameLocks/>
          </p:cNvGraphicFramePr>
          <p:nvPr>
            <p:extLst>
              <p:ext uri="{D42A27DB-BD31-4B8C-83A1-F6EECF244321}">
                <p14:modId xmlns:p14="http://schemas.microsoft.com/office/powerpoint/2010/main" val="715657123"/>
              </p:ext>
            </p:extLst>
          </p:nvPr>
        </p:nvGraphicFramePr>
        <p:xfrm>
          <a:off x="158990" y="1339075"/>
          <a:ext cx="11874020" cy="5017275"/>
        </p:xfrm>
        <a:graphic>
          <a:graphicData uri="http://schemas.openxmlformats.org/drawingml/2006/table">
            <a:tbl>
              <a:tblPr firstRow="1" bandRow="1">
                <a:tableStyleId>{EB9631B5-78F2-41C9-869B-9F39066F8104}</a:tableStyleId>
              </a:tblPr>
              <a:tblGrid>
                <a:gridCol w="4019278">
                  <a:extLst>
                    <a:ext uri="{9D8B030D-6E8A-4147-A177-3AD203B41FA5}">
                      <a16:colId xmlns:a16="http://schemas.microsoft.com/office/drawing/2014/main" val="1181739195"/>
                    </a:ext>
                  </a:extLst>
                </a:gridCol>
                <a:gridCol w="1122106">
                  <a:extLst>
                    <a:ext uri="{9D8B030D-6E8A-4147-A177-3AD203B41FA5}">
                      <a16:colId xmlns:a16="http://schemas.microsoft.com/office/drawing/2014/main" val="1776356126"/>
                    </a:ext>
                  </a:extLst>
                </a:gridCol>
                <a:gridCol w="1122106">
                  <a:extLst>
                    <a:ext uri="{9D8B030D-6E8A-4147-A177-3AD203B41FA5}">
                      <a16:colId xmlns:a16="http://schemas.microsoft.com/office/drawing/2014/main" val="881196233"/>
                    </a:ext>
                  </a:extLst>
                </a:gridCol>
                <a:gridCol w="1122106">
                  <a:extLst>
                    <a:ext uri="{9D8B030D-6E8A-4147-A177-3AD203B41FA5}">
                      <a16:colId xmlns:a16="http://schemas.microsoft.com/office/drawing/2014/main" val="1046970678"/>
                    </a:ext>
                  </a:extLst>
                </a:gridCol>
                <a:gridCol w="1122106">
                  <a:extLst>
                    <a:ext uri="{9D8B030D-6E8A-4147-A177-3AD203B41FA5}">
                      <a16:colId xmlns:a16="http://schemas.microsoft.com/office/drawing/2014/main" val="261294797"/>
                    </a:ext>
                  </a:extLst>
                </a:gridCol>
                <a:gridCol w="1122106">
                  <a:extLst>
                    <a:ext uri="{9D8B030D-6E8A-4147-A177-3AD203B41FA5}">
                      <a16:colId xmlns:a16="http://schemas.microsoft.com/office/drawing/2014/main" val="4275815458"/>
                    </a:ext>
                  </a:extLst>
                </a:gridCol>
                <a:gridCol w="1122106">
                  <a:extLst>
                    <a:ext uri="{9D8B030D-6E8A-4147-A177-3AD203B41FA5}">
                      <a16:colId xmlns:a16="http://schemas.microsoft.com/office/drawing/2014/main" val="2882745794"/>
                    </a:ext>
                  </a:extLst>
                </a:gridCol>
                <a:gridCol w="1122106">
                  <a:extLst>
                    <a:ext uri="{9D8B030D-6E8A-4147-A177-3AD203B41FA5}">
                      <a16:colId xmlns:a16="http://schemas.microsoft.com/office/drawing/2014/main" val="2201628447"/>
                    </a:ext>
                  </a:extLst>
                </a:gridCol>
              </a:tblGrid>
              <a:tr h="681304">
                <a:tc>
                  <a:txBody>
                    <a:bodyPr/>
                    <a:lstStyle/>
                    <a:p>
                      <a:pPr algn="ctr"/>
                      <a:r>
                        <a:rPr lang="en-US" sz="1400"/>
                        <a:t>Role/Responsibilities</a:t>
                      </a:r>
                    </a:p>
                  </a:txBody>
                  <a:tcPr anchor="ctr"/>
                </a:tc>
                <a:tc>
                  <a:txBody>
                    <a:bodyPr/>
                    <a:lstStyle/>
                    <a:p>
                      <a:pPr algn="ctr"/>
                      <a:r>
                        <a:rPr lang="en-US" sz="1400"/>
                        <a:t>IT Security Manager</a:t>
                      </a:r>
                    </a:p>
                  </a:txBody>
                  <a:tcPr anchor="ctr"/>
                </a:tc>
                <a:tc>
                  <a:txBody>
                    <a:bodyPr/>
                    <a:lstStyle/>
                    <a:p>
                      <a:pPr algn="ctr"/>
                      <a:r>
                        <a:rPr lang="en-US" sz="1400"/>
                        <a:t>IT Security Team</a:t>
                      </a:r>
                    </a:p>
                  </a:txBody>
                  <a:tcPr anchor="ctr"/>
                </a:tc>
                <a:tc>
                  <a:txBody>
                    <a:bodyPr/>
                    <a:lstStyle/>
                    <a:p>
                      <a:pPr algn="ctr"/>
                      <a:r>
                        <a:rPr lang="en-US" sz="1400"/>
                        <a:t>IT Operations Team</a:t>
                      </a:r>
                    </a:p>
                  </a:txBody>
                  <a:tcPr anchor="ctr"/>
                </a:tc>
                <a:tc>
                  <a:txBody>
                    <a:bodyPr/>
                    <a:lstStyle/>
                    <a:p>
                      <a:pPr lvl="0" algn="ctr">
                        <a:buNone/>
                      </a:pPr>
                      <a:r>
                        <a:rPr lang="en-US" sz="1400"/>
                        <a:t>IT Operations Manager</a:t>
                      </a:r>
                    </a:p>
                  </a:txBody>
                  <a:tcPr anchor="ctr"/>
                </a:tc>
                <a:tc>
                  <a:txBody>
                    <a:bodyPr/>
                    <a:lstStyle/>
                    <a:p>
                      <a:pPr lvl="0" algn="ctr">
                        <a:buNone/>
                      </a:pPr>
                      <a:r>
                        <a:rPr lang="en-US" sz="1400"/>
                        <a:t>VP of IT</a:t>
                      </a:r>
                    </a:p>
                  </a:txBody>
                  <a:tcPr anchor="ctr"/>
                </a:tc>
                <a:tc>
                  <a:txBody>
                    <a:bodyPr/>
                    <a:lstStyle/>
                    <a:p>
                      <a:pPr lvl="0" algn="ctr">
                        <a:buNone/>
                      </a:pPr>
                      <a:r>
                        <a:rPr lang="en-US" sz="1400"/>
                        <a:t>Director IT Architecture</a:t>
                      </a:r>
                    </a:p>
                  </a:txBody>
                  <a:tcPr anchor="ctr"/>
                </a:tc>
                <a:tc>
                  <a:txBody>
                    <a:bodyPr/>
                    <a:lstStyle/>
                    <a:p>
                      <a:pPr lvl="0" algn="ctr">
                        <a:buNone/>
                      </a:pPr>
                      <a:r>
                        <a:rPr lang="en-US" sz="1400"/>
                        <a:t>Director of Compliance</a:t>
                      </a:r>
                    </a:p>
                  </a:txBody>
                  <a:tcPr anchor="ctr"/>
                </a:tc>
                <a:extLst>
                  <a:ext uri="{0D108BD9-81ED-4DB2-BD59-A6C34878D82A}">
                    <a16:rowId xmlns:a16="http://schemas.microsoft.com/office/drawing/2014/main" val="2153137614"/>
                  </a:ext>
                </a:extLst>
              </a:tr>
              <a:tr h="425815">
                <a:tc>
                  <a:txBody>
                    <a:bodyPr/>
                    <a:lstStyle/>
                    <a:p>
                      <a:r>
                        <a:rPr lang="en-US" sz="1200"/>
                        <a:t>Identify event or incident &amp; what business or data component is affected</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lvl="0" algn="ctr">
                        <a:buNone/>
                      </a:pPr>
                      <a:r>
                        <a:rPr lang="en-US" sz="1200"/>
                        <a:t>I</a:t>
                      </a:r>
                    </a:p>
                  </a:txBody>
                  <a:tcPr anchor="ctr"/>
                </a:tc>
                <a:tc>
                  <a:txBody>
                    <a:bodyPr/>
                    <a:lstStyle/>
                    <a:p>
                      <a:pPr lvl="0" algn="ctr">
                        <a:buNone/>
                      </a:pPr>
                      <a:r>
                        <a:rPr lang="en-US" sz="1200"/>
                        <a:t>I</a:t>
                      </a:r>
                    </a:p>
                  </a:txBody>
                  <a:tcPr anchor="ctr"/>
                </a:tc>
                <a:tc>
                  <a:txBody>
                    <a:bodyPr/>
                    <a:lstStyle/>
                    <a:p>
                      <a:pPr lvl="0" algn="ctr">
                        <a:buNone/>
                      </a:pPr>
                      <a:r>
                        <a:rPr lang="en-US" sz="1200"/>
                        <a:t>I</a:t>
                      </a:r>
                    </a:p>
                  </a:txBody>
                  <a:tcPr anchor="ctr"/>
                </a:tc>
                <a:tc>
                  <a:txBody>
                    <a:bodyPr/>
                    <a:lstStyle/>
                    <a:p>
                      <a:pPr lvl="0" algn="ctr">
                        <a:buNone/>
                      </a:pPr>
                      <a:endParaRPr lang="en-US" sz="1200"/>
                    </a:p>
                  </a:txBody>
                  <a:tcPr anchor="ctr"/>
                </a:tc>
                <a:extLst>
                  <a:ext uri="{0D108BD9-81ED-4DB2-BD59-A6C34878D82A}">
                    <a16:rowId xmlns:a16="http://schemas.microsoft.com/office/drawing/2014/main" val="971633237"/>
                  </a:ext>
                </a:extLst>
              </a:tr>
              <a:tr h="276667">
                <a:tc>
                  <a:txBody>
                    <a:bodyPr/>
                    <a:lstStyle/>
                    <a:p>
                      <a:r>
                        <a:rPr lang="en-US" sz="1200"/>
                        <a:t>Document security incidents</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lvl="0" algn="ctr">
                        <a:buNone/>
                      </a:pPr>
                      <a:r>
                        <a:rPr lang="en-US" sz="1200"/>
                        <a:t>I</a:t>
                      </a:r>
                    </a:p>
                  </a:txBody>
                  <a:tcPr anchor="ctr"/>
                </a:tc>
                <a:tc>
                  <a:txBody>
                    <a:bodyPr/>
                    <a:lstStyle/>
                    <a:p>
                      <a:pPr lvl="0" algn="ctr">
                        <a:buNone/>
                      </a:pPr>
                      <a:r>
                        <a:rPr lang="en-US" sz="1200"/>
                        <a:t>I</a:t>
                      </a:r>
                    </a:p>
                  </a:txBody>
                  <a:tcPr anchor="ctr"/>
                </a:tc>
                <a:tc>
                  <a:txBody>
                    <a:bodyPr/>
                    <a:lstStyle/>
                    <a:p>
                      <a:pPr lvl="0" algn="ctr">
                        <a:buNone/>
                      </a:pPr>
                      <a:r>
                        <a:rPr lang="en-US" sz="1200"/>
                        <a:t>I</a:t>
                      </a:r>
                    </a:p>
                  </a:txBody>
                  <a:tcPr anchor="ctr"/>
                </a:tc>
                <a:tc>
                  <a:txBody>
                    <a:bodyPr/>
                    <a:lstStyle/>
                    <a:p>
                      <a:pPr lvl="0" algn="ctr">
                        <a:buNone/>
                      </a:pPr>
                      <a:endParaRPr lang="en-US" sz="1200"/>
                    </a:p>
                  </a:txBody>
                  <a:tcPr anchor="ctr"/>
                </a:tc>
                <a:extLst>
                  <a:ext uri="{0D108BD9-81ED-4DB2-BD59-A6C34878D82A}">
                    <a16:rowId xmlns:a16="http://schemas.microsoft.com/office/drawing/2014/main" val="3360365341"/>
                  </a:ext>
                </a:extLst>
              </a:tr>
              <a:tr h="425815">
                <a:tc>
                  <a:txBody>
                    <a:bodyPr/>
                    <a:lstStyle/>
                    <a:p>
                      <a:r>
                        <a:rPr lang="en-US" sz="1200"/>
                        <a:t>Plan for isolating area of affected business or data component &amp; minimize impact</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lvl="0" algn="ctr">
                        <a:buNone/>
                      </a:pPr>
                      <a:r>
                        <a:rPr lang="en-US" sz="1200"/>
                        <a:t>C</a:t>
                      </a:r>
                    </a:p>
                  </a:txBody>
                  <a:tcPr anchor="ctr"/>
                </a:tc>
                <a:tc>
                  <a:txBody>
                    <a:bodyPr/>
                    <a:lstStyle/>
                    <a:p>
                      <a:pPr lvl="0" algn="ctr">
                        <a:buNone/>
                      </a:pPr>
                      <a:r>
                        <a:rPr lang="en-US" sz="1200"/>
                        <a:t>C</a:t>
                      </a:r>
                    </a:p>
                  </a:txBody>
                  <a:tcPr anchor="ctr"/>
                </a:tc>
                <a:tc>
                  <a:txBody>
                    <a:bodyPr/>
                    <a:lstStyle/>
                    <a:p>
                      <a:pPr lvl="0" algn="ctr">
                        <a:buNone/>
                      </a:pPr>
                      <a:r>
                        <a:rPr lang="en-US" sz="1200"/>
                        <a:t>C</a:t>
                      </a:r>
                    </a:p>
                  </a:txBody>
                  <a:tcPr anchor="ctr"/>
                </a:tc>
                <a:tc>
                  <a:txBody>
                    <a:bodyPr/>
                    <a:lstStyle/>
                    <a:p>
                      <a:pPr lvl="0" algn="ctr">
                        <a:buNone/>
                      </a:pPr>
                      <a:endParaRPr lang="en-US" sz="1200"/>
                    </a:p>
                  </a:txBody>
                  <a:tcPr anchor="ctr"/>
                </a:tc>
                <a:extLst>
                  <a:ext uri="{0D108BD9-81ED-4DB2-BD59-A6C34878D82A}">
                    <a16:rowId xmlns:a16="http://schemas.microsoft.com/office/drawing/2014/main" val="1706845823"/>
                  </a:ext>
                </a:extLst>
              </a:tr>
              <a:tr h="329686">
                <a:tc>
                  <a:txBody>
                    <a:bodyPr/>
                    <a:lstStyle/>
                    <a:p>
                      <a:r>
                        <a:rPr lang="en-US" sz="1200"/>
                        <a:t>Resolve source of incident from the isolated area of impact</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endParaRPr lang="en-US" sz="1200"/>
                    </a:p>
                  </a:txBody>
                  <a:tcPr anchor="ctr"/>
                </a:tc>
                <a:tc>
                  <a:txBody>
                    <a:bodyPr/>
                    <a:lstStyle/>
                    <a:p>
                      <a:pPr lvl="0" algn="ctr">
                        <a:buNone/>
                      </a:pPr>
                      <a:r>
                        <a:rPr lang="en-US" sz="1200"/>
                        <a:t>C</a:t>
                      </a:r>
                    </a:p>
                  </a:txBody>
                  <a:tcPr anchor="ctr"/>
                </a:tc>
                <a:tc>
                  <a:txBody>
                    <a:bodyPr/>
                    <a:lstStyle/>
                    <a:p>
                      <a:pPr lvl="0" algn="ctr">
                        <a:buNone/>
                      </a:pPr>
                      <a:r>
                        <a:rPr lang="en-US" sz="1200"/>
                        <a:t>C</a:t>
                      </a:r>
                    </a:p>
                  </a:txBody>
                  <a:tcPr anchor="ctr"/>
                </a:tc>
                <a:tc>
                  <a:txBody>
                    <a:bodyPr/>
                    <a:lstStyle/>
                    <a:p>
                      <a:pPr lvl="0" algn="ctr">
                        <a:buNone/>
                      </a:pPr>
                      <a:r>
                        <a:rPr lang="en-US" sz="1200"/>
                        <a:t>C</a:t>
                      </a:r>
                    </a:p>
                  </a:txBody>
                  <a:tcPr anchor="ctr"/>
                </a:tc>
                <a:tc>
                  <a:txBody>
                    <a:bodyPr/>
                    <a:lstStyle/>
                    <a:p>
                      <a:pPr lvl="0" algn="ctr">
                        <a:buNone/>
                      </a:pPr>
                      <a:endParaRPr lang="en-US" sz="1200"/>
                    </a:p>
                  </a:txBody>
                  <a:tcPr anchor="ctr"/>
                </a:tc>
                <a:extLst>
                  <a:ext uri="{0D108BD9-81ED-4DB2-BD59-A6C34878D82A}">
                    <a16:rowId xmlns:a16="http://schemas.microsoft.com/office/drawing/2014/main" val="134477401"/>
                  </a:ext>
                </a:extLst>
              </a:tr>
              <a:tr h="329686">
                <a:tc>
                  <a:txBody>
                    <a:bodyPr/>
                    <a:lstStyle/>
                    <a:p>
                      <a:r>
                        <a:rPr lang="en-US" sz="1200"/>
                        <a:t>Breach notification process</a:t>
                      </a:r>
                    </a:p>
                  </a:txBody>
                  <a:tcPr anchor="ctr"/>
                </a:tc>
                <a:tc>
                  <a:txBody>
                    <a:bodyPr/>
                    <a:lstStyle/>
                    <a:p>
                      <a:pPr algn="ctr"/>
                      <a:r>
                        <a:rPr lang="en-US" sz="1200"/>
                        <a:t>C</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r>
                        <a:rPr lang="en-US" sz="1200"/>
                        <a:t>A</a:t>
                      </a:r>
                    </a:p>
                  </a:txBody>
                  <a:tcPr anchor="ctr"/>
                </a:tc>
                <a:tc>
                  <a:txBody>
                    <a:bodyPr/>
                    <a:lstStyle/>
                    <a:p>
                      <a:pPr lvl="0" algn="ctr">
                        <a:buNone/>
                      </a:pPr>
                      <a:endParaRPr lang="en-US" sz="1200"/>
                    </a:p>
                  </a:txBody>
                  <a:tcPr anchor="ctr"/>
                </a:tc>
                <a:tc>
                  <a:txBody>
                    <a:bodyPr/>
                    <a:lstStyle/>
                    <a:p>
                      <a:pPr lvl="0" algn="ctr">
                        <a:buNone/>
                      </a:pPr>
                      <a:r>
                        <a:rPr lang="en-US" sz="1200"/>
                        <a:t>R</a:t>
                      </a:r>
                    </a:p>
                  </a:txBody>
                  <a:tcPr anchor="ctr"/>
                </a:tc>
                <a:extLst>
                  <a:ext uri="{0D108BD9-81ED-4DB2-BD59-A6C34878D82A}">
                    <a16:rowId xmlns:a16="http://schemas.microsoft.com/office/drawing/2014/main" val="2248148528"/>
                  </a:ext>
                </a:extLst>
              </a:tr>
              <a:tr h="329686">
                <a:tc>
                  <a:txBody>
                    <a:bodyPr/>
                    <a:lstStyle/>
                    <a:p>
                      <a:r>
                        <a:rPr lang="en-US" sz="1200"/>
                        <a:t>Return business areas affected back to normal operation</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r>
                        <a:rPr lang="en-US" sz="1200"/>
                        <a:t>R</a:t>
                      </a:r>
                    </a:p>
                  </a:txBody>
                  <a:tcPr anchor="ctr"/>
                </a:tc>
                <a:tc>
                  <a:txBody>
                    <a:bodyPr/>
                    <a:lstStyle/>
                    <a:p>
                      <a:pPr lvl="0" algn="ctr">
                        <a:buNone/>
                      </a:pPr>
                      <a:r>
                        <a:rPr lang="en-US" sz="1200"/>
                        <a:t>A</a:t>
                      </a:r>
                    </a:p>
                  </a:txBody>
                  <a:tcPr anchor="ctr"/>
                </a:tc>
                <a:tc>
                  <a:txBody>
                    <a:bodyPr/>
                    <a:lstStyle/>
                    <a:p>
                      <a:pPr lvl="0" algn="ctr">
                        <a:buNone/>
                      </a:pPr>
                      <a:r>
                        <a:rPr lang="en-US" sz="1200"/>
                        <a:t>C</a:t>
                      </a:r>
                    </a:p>
                  </a:txBody>
                  <a:tcPr anchor="ctr"/>
                </a:tc>
                <a:tc>
                  <a:txBody>
                    <a:bodyPr/>
                    <a:lstStyle/>
                    <a:p>
                      <a:pPr lvl="0" algn="ctr">
                        <a:buNone/>
                      </a:pPr>
                      <a:endParaRPr lang="en-US" sz="1200"/>
                    </a:p>
                  </a:txBody>
                  <a:tcPr anchor="ctr"/>
                </a:tc>
                <a:tc>
                  <a:txBody>
                    <a:bodyPr/>
                    <a:lstStyle/>
                    <a:p>
                      <a:pPr lvl="0" algn="ctr">
                        <a:buNone/>
                      </a:pPr>
                      <a:endParaRPr lang="en-US" sz="1200"/>
                    </a:p>
                  </a:txBody>
                  <a:tcPr anchor="ctr"/>
                </a:tc>
                <a:extLst>
                  <a:ext uri="{0D108BD9-81ED-4DB2-BD59-A6C34878D82A}">
                    <a16:rowId xmlns:a16="http://schemas.microsoft.com/office/drawing/2014/main" val="431777442"/>
                  </a:ext>
                </a:extLst>
              </a:tr>
              <a:tr h="329686">
                <a:tc>
                  <a:txBody>
                    <a:bodyPr/>
                    <a:lstStyle/>
                    <a:p>
                      <a:r>
                        <a:rPr lang="en-US" sz="1200"/>
                        <a:t>Post-mortem analysis to improve &amp; review lessons learned</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C</a:t>
                      </a:r>
                    </a:p>
                  </a:txBody>
                  <a:tcPr anchor="ctr"/>
                </a:tc>
                <a:tc>
                  <a:txBody>
                    <a:bodyPr/>
                    <a:lstStyle/>
                    <a:p>
                      <a:pPr lvl="0" algn="ctr">
                        <a:buNone/>
                      </a:pPr>
                      <a:r>
                        <a:rPr lang="en-US" sz="1200"/>
                        <a:t>C</a:t>
                      </a:r>
                    </a:p>
                  </a:txBody>
                  <a:tcPr anchor="ctr"/>
                </a:tc>
                <a:tc>
                  <a:txBody>
                    <a:bodyPr/>
                    <a:lstStyle/>
                    <a:p>
                      <a:pPr lvl="0" algn="ctr">
                        <a:buNone/>
                      </a:pPr>
                      <a:r>
                        <a:rPr lang="en-US" sz="1200"/>
                        <a:t>I</a:t>
                      </a:r>
                    </a:p>
                  </a:txBody>
                  <a:tcPr anchor="ctr"/>
                </a:tc>
                <a:tc>
                  <a:txBody>
                    <a:bodyPr/>
                    <a:lstStyle/>
                    <a:p>
                      <a:pPr lvl="0" algn="ctr">
                        <a:buNone/>
                      </a:pPr>
                      <a:endParaRPr lang="en-US" sz="1200"/>
                    </a:p>
                  </a:txBody>
                  <a:tcPr anchor="ctr"/>
                </a:tc>
                <a:tc>
                  <a:txBody>
                    <a:bodyPr/>
                    <a:lstStyle/>
                    <a:p>
                      <a:pPr lvl="0" algn="ctr">
                        <a:buNone/>
                      </a:pPr>
                      <a:endParaRPr lang="en-US" sz="1200"/>
                    </a:p>
                  </a:txBody>
                  <a:tcPr anchor="ctr"/>
                </a:tc>
                <a:extLst>
                  <a:ext uri="{0D108BD9-81ED-4DB2-BD59-A6C34878D82A}">
                    <a16:rowId xmlns:a16="http://schemas.microsoft.com/office/drawing/2014/main" val="3913462267"/>
                  </a:ext>
                </a:extLst>
              </a:tr>
              <a:tr h="329686">
                <a:tc>
                  <a:txBody>
                    <a:bodyPr/>
                    <a:lstStyle/>
                    <a:p>
                      <a:r>
                        <a:rPr lang="en-US" sz="1200"/>
                        <a:t>Document security incident outcomes</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endParaRPr lang="en-US" sz="1200"/>
                    </a:p>
                  </a:txBody>
                  <a:tcPr anchor="ctr"/>
                </a:tc>
                <a:tc>
                  <a:txBody>
                    <a:bodyPr/>
                    <a:lstStyle/>
                    <a:p>
                      <a:pPr lvl="0" algn="ctr">
                        <a:buNone/>
                      </a:pPr>
                      <a:r>
                        <a:rPr lang="en-US" sz="1200"/>
                        <a:t>I</a:t>
                      </a:r>
                    </a:p>
                  </a:txBody>
                  <a:tcPr anchor="ctr"/>
                </a:tc>
                <a:tc>
                  <a:txBody>
                    <a:bodyPr/>
                    <a:lstStyle/>
                    <a:p>
                      <a:pPr lvl="0" algn="ctr">
                        <a:buNone/>
                      </a:pPr>
                      <a:r>
                        <a:rPr lang="en-US" sz="1200"/>
                        <a:t>I</a:t>
                      </a:r>
                    </a:p>
                  </a:txBody>
                  <a:tcPr anchor="ctr"/>
                </a:tc>
                <a:tc>
                  <a:txBody>
                    <a:bodyPr/>
                    <a:lstStyle/>
                    <a:p>
                      <a:pPr lvl="0" algn="ctr">
                        <a:buNone/>
                      </a:pPr>
                      <a:r>
                        <a:rPr lang="en-US" sz="1200"/>
                        <a:t>I</a:t>
                      </a:r>
                    </a:p>
                  </a:txBody>
                  <a:tcPr anchor="ctr"/>
                </a:tc>
                <a:tc>
                  <a:txBody>
                    <a:bodyPr/>
                    <a:lstStyle/>
                    <a:p>
                      <a:pPr lvl="0" algn="ctr">
                        <a:buNone/>
                      </a:pPr>
                      <a:r>
                        <a:rPr lang="en-US" sz="1200"/>
                        <a:t>I</a:t>
                      </a:r>
                    </a:p>
                  </a:txBody>
                  <a:tcPr anchor="ctr"/>
                </a:tc>
                <a:extLst>
                  <a:ext uri="{0D108BD9-81ED-4DB2-BD59-A6C34878D82A}">
                    <a16:rowId xmlns:a16="http://schemas.microsoft.com/office/drawing/2014/main" val="3051208581"/>
                  </a:ext>
                </a:extLst>
              </a:tr>
              <a:tr h="425815">
                <a:tc>
                  <a:txBody>
                    <a:bodyPr/>
                    <a:lstStyle/>
                    <a:p>
                      <a:r>
                        <a:rPr lang="en-US" sz="1200"/>
                        <a:t>Historical metrics-based reporting &amp; forward-looking predictive indicators</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r>
                        <a:rPr lang="en-US" sz="1200"/>
                        <a:t>R</a:t>
                      </a:r>
                    </a:p>
                  </a:txBody>
                  <a:tcPr anchor="ctr"/>
                </a:tc>
                <a:tc>
                  <a:txBody>
                    <a:bodyPr/>
                    <a:lstStyle/>
                    <a:p>
                      <a:pPr lvl="0" algn="ctr">
                        <a:buNone/>
                      </a:pPr>
                      <a:r>
                        <a:rPr lang="en-US" sz="1200"/>
                        <a:t>A</a:t>
                      </a:r>
                    </a:p>
                  </a:txBody>
                  <a:tcPr anchor="ctr"/>
                </a:tc>
                <a:tc>
                  <a:txBody>
                    <a:bodyPr/>
                    <a:lstStyle/>
                    <a:p>
                      <a:pPr lvl="0" algn="ctr">
                        <a:buNone/>
                      </a:pPr>
                      <a:r>
                        <a:rPr lang="en-US" sz="1200"/>
                        <a:t>I</a:t>
                      </a:r>
                    </a:p>
                  </a:txBody>
                  <a:tcPr anchor="ctr"/>
                </a:tc>
                <a:tc>
                  <a:txBody>
                    <a:bodyPr/>
                    <a:lstStyle/>
                    <a:p>
                      <a:pPr lvl="0" algn="ctr">
                        <a:buNone/>
                      </a:pPr>
                      <a:endParaRPr lang="en-US" sz="1200"/>
                    </a:p>
                  </a:txBody>
                  <a:tcPr anchor="ctr"/>
                </a:tc>
                <a:tc>
                  <a:txBody>
                    <a:bodyPr/>
                    <a:lstStyle/>
                    <a:p>
                      <a:pPr lvl="0" algn="ctr">
                        <a:buNone/>
                      </a:pPr>
                      <a:r>
                        <a:rPr lang="en-US" sz="1200"/>
                        <a:t>I</a:t>
                      </a:r>
                    </a:p>
                  </a:txBody>
                  <a:tcPr anchor="ctr"/>
                </a:tc>
                <a:extLst>
                  <a:ext uri="{0D108BD9-81ED-4DB2-BD59-A6C34878D82A}">
                    <a16:rowId xmlns:a16="http://schemas.microsoft.com/office/drawing/2014/main" val="1420018500"/>
                  </a:ext>
                </a:extLst>
              </a:tr>
              <a:tr h="329686">
                <a:tc>
                  <a:txBody>
                    <a:bodyPr/>
                    <a:lstStyle/>
                    <a:p>
                      <a:r>
                        <a:rPr lang="en-US" sz="1200"/>
                        <a:t>Program effectiveness monitoring</a:t>
                      </a:r>
                    </a:p>
                  </a:txBody>
                  <a:tcPr anchor="ctr"/>
                </a:tc>
                <a:tc>
                  <a:txBody>
                    <a:bodyPr/>
                    <a:lstStyle/>
                    <a:p>
                      <a:pPr algn="ctr"/>
                      <a:r>
                        <a:rPr lang="en-US" sz="1200"/>
                        <a:t>C</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lvl="0" algn="ctr">
                        <a:buNone/>
                      </a:pPr>
                      <a:r>
                        <a:rPr lang="en-US" sz="1200"/>
                        <a:t>C</a:t>
                      </a:r>
                    </a:p>
                  </a:txBody>
                  <a:tcPr anchor="ctr"/>
                </a:tc>
                <a:tc>
                  <a:txBody>
                    <a:bodyPr/>
                    <a:lstStyle/>
                    <a:p>
                      <a:pPr lvl="0" algn="ctr">
                        <a:buNone/>
                      </a:pPr>
                      <a:r>
                        <a:rPr lang="en-US" sz="1200"/>
                        <a:t>A</a:t>
                      </a:r>
                    </a:p>
                  </a:txBody>
                  <a:tcPr anchor="ctr"/>
                </a:tc>
                <a:tc>
                  <a:txBody>
                    <a:bodyPr/>
                    <a:lstStyle/>
                    <a:p>
                      <a:pPr lvl="0" algn="ctr">
                        <a:buNone/>
                      </a:pPr>
                      <a:endParaRPr lang="en-US" sz="1200"/>
                    </a:p>
                  </a:txBody>
                  <a:tcPr anchor="ctr"/>
                </a:tc>
                <a:tc>
                  <a:txBody>
                    <a:bodyPr/>
                    <a:lstStyle/>
                    <a:p>
                      <a:pPr lvl="0" algn="ctr">
                        <a:buNone/>
                      </a:pPr>
                      <a:r>
                        <a:rPr lang="en-US" sz="1200"/>
                        <a:t>R</a:t>
                      </a:r>
                    </a:p>
                  </a:txBody>
                  <a:tcPr anchor="ctr"/>
                </a:tc>
                <a:extLst>
                  <a:ext uri="{0D108BD9-81ED-4DB2-BD59-A6C34878D82A}">
                    <a16:rowId xmlns:a16="http://schemas.microsoft.com/office/drawing/2014/main" val="1648104719"/>
                  </a:ext>
                </a:extLst>
              </a:tr>
              <a:tr h="329686">
                <a:tc>
                  <a:txBody>
                    <a:bodyPr/>
                    <a:lstStyle/>
                    <a:p>
                      <a:r>
                        <a:rPr lang="en-US" sz="1200"/>
                        <a:t>Overall direction &amp; authority</a:t>
                      </a:r>
                    </a:p>
                  </a:txBody>
                  <a:tcPr anchor="ctr"/>
                </a:tc>
                <a:tc>
                  <a:txBody>
                    <a:bodyPr/>
                    <a:lstStyle/>
                    <a:p>
                      <a:pPr algn="ctr"/>
                      <a:r>
                        <a:rPr lang="en-US" sz="1200"/>
                        <a:t>R</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r>
                        <a:rPr lang="en-US" sz="1200"/>
                        <a:t>C</a:t>
                      </a:r>
                    </a:p>
                  </a:txBody>
                  <a:tcPr anchor="ctr"/>
                </a:tc>
                <a:tc>
                  <a:txBody>
                    <a:bodyPr/>
                    <a:lstStyle/>
                    <a:p>
                      <a:pPr lvl="0" algn="ctr">
                        <a:buNone/>
                      </a:pPr>
                      <a:endParaRPr lang="en-US" sz="1200"/>
                    </a:p>
                  </a:txBody>
                  <a:tcPr anchor="ctr"/>
                </a:tc>
                <a:tc>
                  <a:txBody>
                    <a:bodyPr/>
                    <a:lstStyle/>
                    <a:p>
                      <a:pPr lvl="0" algn="ctr">
                        <a:buNone/>
                      </a:pPr>
                      <a:r>
                        <a:rPr lang="en-US" sz="1200"/>
                        <a:t>A</a:t>
                      </a:r>
                    </a:p>
                  </a:txBody>
                  <a:tcPr anchor="ctr"/>
                </a:tc>
                <a:extLst>
                  <a:ext uri="{0D108BD9-81ED-4DB2-BD59-A6C34878D82A}">
                    <a16:rowId xmlns:a16="http://schemas.microsoft.com/office/drawing/2014/main" val="3184732990"/>
                  </a:ext>
                </a:extLst>
              </a:tr>
              <a:tr h="329686">
                <a:tc>
                  <a:txBody>
                    <a:bodyPr/>
                    <a:lstStyle/>
                    <a:p>
                      <a:r>
                        <a:rPr lang="en-US" sz="1200"/>
                        <a:t>On-going maintenance &amp; improvement</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C</a:t>
                      </a:r>
                    </a:p>
                  </a:txBody>
                  <a:tcPr anchor="ctr"/>
                </a:tc>
                <a:tc>
                  <a:txBody>
                    <a:bodyPr/>
                    <a:lstStyle/>
                    <a:p>
                      <a:pPr lvl="0" algn="ctr">
                        <a:buNone/>
                      </a:pPr>
                      <a:r>
                        <a:rPr lang="en-US" sz="1200"/>
                        <a:t>C</a:t>
                      </a:r>
                    </a:p>
                  </a:txBody>
                  <a:tcPr anchor="ctr"/>
                </a:tc>
                <a:tc>
                  <a:txBody>
                    <a:bodyPr/>
                    <a:lstStyle/>
                    <a:p>
                      <a:pPr lvl="0" algn="ctr">
                        <a:buNone/>
                      </a:pPr>
                      <a:r>
                        <a:rPr lang="en-US" sz="1200"/>
                        <a:t>I</a:t>
                      </a:r>
                    </a:p>
                  </a:txBody>
                  <a:tcPr anchor="ctr"/>
                </a:tc>
                <a:tc>
                  <a:txBody>
                    <a:bodyPr/>
                    <a:lstStyle/>
                    <a:p>
                      <a:pPr lvl="0" algn="ctr">
                        <a:buNone/>
                      </a:pPr>
                      <a:endParaRPr lang="en-US" sz="1200"/>
                    </a:p>
                  </a:txBody>
                  <a:tcPr anchor="ctr"/>
                </a:tc>
                <a:tc>
                  <a:txBody>
                    <a:bodyPr/>
                    <a:lstStyle/>
                    <a:p>
                      <a:pPr lvl="0" algn="ctr">
                        <a:buNone/>
                      </a:pPr>
                      <a:r>
                        <a:rPr lang="en-US" sz="1200"/>
                        <a:t>I</a:t>
                      </a:r>
                    </a:p>
                  </a:txBody>
                  <a:tcPr anchor="ctr"/>
                </a:tc>
                <a:extLst>
                  <a:ext uri="{0D108BD9-81ED-4DB2-BD59-A6C34878D82A}">
                    <a16:rowId xmlns:a16="http://schemas.microsoft.com/office/drawing/2014/main" val="2076639382"/>
                  </a:ext>
                </a:extLst>
              </a:tr>
            </a:tbl>
          </a:graphicData>
        </a:graphic>
      </p:graphicFrame>
    </p:spTree>
    <p:extLst>
      <p:ext uri="{BB962C8B-B14F-4D97-AF65-F5344CB8AC3E}">
        <p14:creationId xmlns:p14="http://schemas.microsoft.com/office/powerpoint/2010/main" val="120715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3</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rmAutofit/>
          </a:bodyPr>
          <a:lstStyle/>
          <a:p>
            <a:r>
              <a:rPr lang="en-US" sz="3200"/>
              <a:t>Happy Life needs to comply with HIPAA to avoid risks and consequences of HIPAA related events.</a:t>
            </a:r>
            <a:endParaRPr lang="en-US" sz="3200">
              <a:cs typeface="Calibri Light"/>
            </a:endParaRPr>
          </a:p>
        </p:txBody>
      </p:sp>
      <p:sp>
        <p:nvSpPr>
          <p:cNvPr id="8" name="TextBox 7">
            <a:extLst>
              <a:ext uri="{FF2B5EF4-FFF2-40B4-BE49-F238E27FC236}">
                <a16:creationId xmlns:a16="http://schemas.microsoft.com/office/drawing/2014/main" id="{C1721ADF-F734-41CF-82A3-1AE95C82855E}"/>
              </a:ext>
            </a:extLst>
          </p:cNvPr>
          <p:cNvSpPr txBox="1"/>
          <p:nvPr/>
        </p:nvSpPr>
        <p:spPr>
          <a:xfrm>
            <a:off x="0" y="6446972"/>
            <a:ext cx="11186807" cy="338554"/>
          </a:xfrm>
          <a:prstGeom prst="rect">
            <a:avLst/>
          </a:prstGeom>
          <a:noFill/>
        </p:spPr>
        <p:txBody>
          <a:bodyPr wrap="square" lIns="91440" tIns="45720" rIns="91440" bIns="45720" rtlCol="0" anchor="t">
            <a:spAutoFit/>
          </a:bodyPr>
          <a:lstStyle/>
          <a:p>
            <a:pPr algn="ctr"/>
            <a:r>
              <a:rPr lang="en-US" sz="1600">
                <a:solidFill>
                  <a:srgbClr val="FFC000"/>
                </a:solidFill>
                <a:hlinkClick r:id="rId2" action="ppaction://hlinksldjump">
                  <a:extLst>
                    <a:ext uri="{A12FA001-AC4F-418D-AE19-62706E023703}">
                      <ahyp:hlinkClr xmlns:ahyp="http://schemas.microsoft.com/office/drawing/2018/hyperlinkcolor" val="tx"/>
                    </a:ext>
                  </a:extLst>
                </a:hlinkClick>
              </a:rPr>
              <a:t>Current Situation </a:t>
            </a:r>
            <a:r>
              <a:rPr lang="en-US" sz="1600"/>
              <a:t>| </a:t>
            </a:r>
            <a:r>
              <a:rPr lang="en-US" sz="1600">
                <a:hlinkClick r:id="rId3"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4"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5"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6"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7"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8" action="ppaction://hlinksldjump">
                  <a:extLst>
                    <a:ext uri="{A12FA001-AC4F-418D-AE19-62706E023703}">
                      <ahyp:hlinkClr xmlns:ahyp="http://schemas.microsoft.com/office/drawing/2018/hyperlinkcolor" val="tx"/>
                    </a:ext>
                  </a:extLst>
                </a:hlinkClick>
              </a:rPr>
              <a:t>Risks</a:t>
            </a:r>
            <a:r>
              <a:rPr lang="en-US" sz="1600"/>
              <a:t> | </a:t>
            </a:r>
            <a:r>
              <a:rPr lang="en-US" sz="1600">
                <a:hlinkClick r:id="rId9" action="ppaction://hlinksldjump">
                  <a:extLst>
                    <a:ext uri="{A12FA001-AC4F-418D-AE19-62706E023703}">
                      <ahyp:hlinkClr xmlns:ahyp="http://schemas.microsoft.com/office/drawing/2018/hyperlinkcolor" val="tx"/>
                    </a:ext>
                  </a:extLst>
                </a:hlinkClick>
              </a:rPr>
              <a:t>Conclusion</a:t>
            </a:r>
            <a:endParaRPr lang="en-US" sz="1600">
              <a:cs typeface="Calibri"/>
            </a:endParaRPr>
          </a:p>
        </p:txBody>
      </p:sp>
      <p:graphicFrame>
        <p:nvGraphicFramePr>
          <p:cNvPr id="18" name="Diagram 17">
            <a:extLst>
              <a:ext uri="{FF2B5EF4-FFF2-40B4-BE49-F238E27FC236}">
                <a16:creationId xmlns:a16="http://schemas.microsoft.com/office/drawing/2014/main" id="{637AA8DB-50B0-438B-8318-5601F4B1AEB0}"/>
              </a:ext>
            </a:extLst>
          </p:cNvPr>
          <p:cNvGraphicFramePr/>
          <p:nvPr>
            <p:extLst>
              <p:ext uri="{D42A27DB-BD31-4B8C-83A1-F6EECF244321}">
                <p14:modId xmlns:p14="http://schemas.microsoft.com/office/powerpoint/2010/main" val="212644671"/>
              </p:ext>
            </p:extLst>
          </p:nvPr>
        </p:nvGraphicFramePr>
        <p:xfrm>
          <a:off x="1458972" y="2000455"/>
          <a:ext cx="9578853" cy="392072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977002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30</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idx="4294967295"/>
          </p:nvPr>
        </p:nvSpPr>
        <p:spPr>
          <a:xfrm>
            <a:off x="0" y="365125"/>
            <a:ext cx="10515600" cy="1325563"/>
          </a:xfrm>
        </p:spPr>
        <p:txBody>
          <a:bodyPr>
            <a:normAutofit/>
          </a:bodyPr>
          <a:lstStyle/>
          <a:p>
            <a:r>
              <a:rPr lang="en-US" sz="3200"/>
              <a:t>Vendor Assessment &amp; Management</a:t>
            </a:r>
            <a:endParaRPr lang="en-US" sz="3200">
              <a:cs typeface="Calibri Light"/>
            </a:endParaRPr>
          </a:p>
        </p:txBody>
      </p:sp>
      <p:graphicFrame>
        <p:nvGraphicFramePr>
          <p:cNvPr id="4" name="Content Placeholder 3">
            <a:extLst>
              <a:ext uri="{FF2B5EF4-FFF2-40B4-BE49-F238E27FC236}">
                <a16:creationId xmlns:a16="http://schemas.microsoft.com/office/drawing/2014/main" id="{886F5425-AD5D-4C75-AC66-66EC6D35FE74}"/>
              </a:ext>
            </a:extLst>
          </p:cNvPr>
          <p:cNvGraphicFramePr>
            <a:graphicFrameLocks noGrp="1"/>
          </p:cNvGraphicFramePr>
          <p:nvPr>
            <p:ph idx="4294967295"/>
            <p:extLst>
              <p:ext uri="{D42A27DB-BD31-4B8C-83A1-F6EECF244321}">
                <p14:modId xmlns:p14="http://schemas.microsoft.com/office/powerpoint/2010/main" val="3324526130"/>
              </p:ext>
            </p:extLst>
          </p:nvPr>
        </p:nvGraphicFramePr>
        <p:xfrm>
          <a:off x="4394730" y="1881188"/>
          <a:ext cx="8948737" cy="3776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B6DC9EE-A868-48B4-8FD2-BD91C3896245}"/>
              </a:ext>
            </a:extLst>
          </p:cNvPr>
          <p:cNvSpPr txBox="1"/>
          <p:nvPr/>
        </p:nvSpPr>
        <p:spPr>
          <a:xfrm>
            <a:off x="841994" y="2107982"/>
            <a:ext cx="5248849" cy="3323987"/>
          </a:xfrm>
          <a:prstGeom prst="rect">
            <a:avLst/>
          </a:prstGeom>
          <a:noFill/>
        </p:spPr>
        <p:txBody>
          <a:bodyPr wrap="square" rtlCol="0">
            <a:spAutoFit/>
          </a:bodyPr>
          <a:lstStyle/>
          <a:p>
            <a:pPr marL="342900" indent="-342900">
              <a:buFont typeface="+mj-lt"/>
              <a:buAutoNum type="arabicPeriod"/>
            </a:pPr>
            <a:r>
              <a:rPr lang="en-US" sz="1400"/>
              <a:t>Identify</a:t>
            </a:r>
          </a:p>
          <a:p>
            <a:pPr marL="800100" lvl="1" indent="-342900">
              <a:buFont typeface="+mj-lt"/>
              <a:buAutoNum type="alphaLcPeriod"/>
            </a:pPr>
            <a:r>
              <a:rPr lang="en-US" sz="1400"/>
              <a:t>Generate a list off all current vendors</a:t>
            </a:r>
          </a:p>
          <a:p>
            <a:pPr marL="800100" lvl="1" indent="-342900">
              <a:buFont typeface="+mj-lt"/>
              <a:buAutoNum type="alphaLcPeriod"/>
            </a:pPr>
            <a:r>
              <a:rPr lang="en-US" sz="1400"/>
              <a:t>Categorize vendors</a:t>
            </a:r>
          </a:p>
          <a:p>
            <a:pPr marL="342900" indent="-342900">
              <a:buFont typeface="+mj-lt"/>
              <a:buAutoNum type="arabicPeriod"/>
            </a:pPr>
            <a:r>
              <a:rPr lang="en-US" sz="1400"/>
              <a:t>Notify</a:t>
            </a:r>
          </a:p>
          <a:p>
            <a:pPr marL="800100" lvl="1" indent="-342900">
              <a:buFont typeface="+mj-lt"/>
              <a:buAutoNum type="alphaLcPeriod"/>
            </a:pPr>
            <a:r>
              <a:rPr lang="en-US" sz="1400"/>
              <a:t>Inform of potential new vendors</a:t>
            </a:r>
          </a:p>
          <a:p>
            <a:pPr marL="342900" indent="-342900">
              <a:buFont typeface="+mj-lt"/>
              <a:buAutoNum type="arabicPeriod"/>
            </a:pPr>
            <a:r>
              <a:rPr lang="en-US" sz="1400"/>
              <a:t>Assess</a:t>
            </a:r>
          </a:p>
          <a:p>
            <a:pPr marL="800100" lvl="1" indent="-342900">
              <a:buFont typeface="+mj-lt"/>
              <a:buAutoNum type="alphaLcPeriod"/>
            </a:pPr>
            <a:r>
              <a:rPr lang="en-US" sz="1400"/>
              <a:t>Interview vendors</a:t>
            </a:r>
          </a:p>
          <a:p>
            <a:pPr marL="800100" lvl="1" indent="-342900">
              <a:buFont typeface="+mj-lt"/>
              <a:buAutoNum type="alphaLcPeriod"/>
            </a:pPr>
            <a:r>
              <a:rPr lang="en-US" sz="1400"/>
              <a:t>Determine likelihood of a security incident &amp; potential impact</a:t>
            </a:r>
          </a:p>
          <a:p>
            <a:pPr marL="800100" lvl="1" indent="-342900">
              <a:buFont typeface="+mj-lt"/>
              <a:buAutoNum type="alphaLcPeriod"/>
            </a:pPr>
            <a:r>
              <a:rPr lang="en-US" sz="1400"/>
              <a:t>On-site assessments of selected vendors</a:t>
            </a:r>
          </a:p>
          <a:p>
            <a:pPr marL="800100" lvl="1" indent="-342900">
              <a:buFont typeface="+mj-lt"/>
              <a:buAutoNum type="alphaLcPeriod"/>
            </a:pPr>
            <a:r>
              <a:rPr lang="en-US" sz="1400"/>
              <a:t>Report</a:t>
            </a:r>
          </a:p>
          <a:p>
            <a:pPr marL="342900" indent="-342900">
              <a:buFont typeface="+mj-lt"/>
              <a:buAutoNum type="arabicPeriod"/>
            </a:pPr>
            <a:r>
              <a:rPr lang="en-US" sz="1400"/>
              <a:t>Remediate</a:t>
            </a:r>
          </a:p>
          <a:p>
            <a:pPr marL="800100" lvl="1" indent="-342900">
              <a:buFont typeface="+mj-lt"/>
              <a:buAutoNum type="alphaLcPeriod"/>
            </a:pPr>
            <a:r>
              <a:rPr lang="en-US" sz="1400"/>
              <a:t>Communicate discrepancies to vendors</a:t>
            </a:r>
          </a:p>
          <a:p>
            <a:pPr marL="342900" indent="-342900">
              <a:buFont typeface="+mj-lt"/>
              <a:buAutoNum type="arabicPeriod"/>
            </a:pPr>
            <a:r>
              <a:rPr lang="en-US" sz="1400"/>
              <a:t>Monitor</a:t>
            </a:r>
          </a:p>
          <a:p>
            <a:pPr marL="800100" lvl="1" indent="-342900">
              <a:buFont typeface="+mj-lt"/>
              <a:buAutoNum type="alphaLcPeriod"/>
            </a:pPr>
            <a:r>
              <a:rPr lang="en-US" sz="1400"/>
              <a:t>Maintain vendor requirements</a:t>
            </a:r>
          </a:p>
        </p:txBody>
      </p:sp>
    </p:spTree>
    <p:extLst>
      <p:ext uri="{BB962C8B-B14F-4D97-AF65-F5344CB8AC3E}">
        <p14:creationId xmlns:p14="http://schemas.microsoft.com/office/powerpoint/2010/main" val="3287417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31</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idx="4294967295"/>
          </p:nvPr>
        </p:nvSpPr>
        <p:spPr>
          <a:xfrm>
            <a:off x="0" y="365125"/>
            <a:ext cx="10515600" cy="1325563"/>
          </a:xfrm>
        </p:spPr>
        <p:txBody>
          <a:bodyPr/>
          <a:lstStyle/>
          <a:p>
            <a:r>
              <a:rPr lang="en-US"/>
              <a:t>Vendor Risk Management RACI</a:t>
            </a:r>
          </a:p>
        </p:txBody>
      </p:sp>
      <p:graphicFrame>
        <p:nvGraphicFramePr>
          <p:cNvPr id="7" name="Table 77">
            <a:extLst>
              <a:ext uri="{FF2B5EF4-FFF2-40B4-BE49-F238E27FC236}">
                <a16:creationId xmlns:a16="http://schemas.microsoft.com/office/drawing/2014/main" id="{66834E0B-847E-413F-9883-409E24C2423A}"/>
              </a:ext>
            </a:extLst>
          </p:cNvPr>
          <p:cNvGraphicFramePr>
            <a:graphicFrameLocks/>
          </p:cNvGraphicFramePr>
          <p:nvPr>
            <p:extLst>
              <p:ext uri="{D42A27DB-BD31-4B8C-83A1-F6EECF244321}">
                <p14:modId xmlns:p14="http://schemas.microsoft.com/office/powerpoint/2010/main" val="174382328"/>
              </p:ext>
            </p:extLst>
          </p:nvPr>
        </p:nvGraphicFramePr>
        <p:xfrm>
          <a:off x="922612" y="1907197"/>
          <a:ext cx="10346776" cy="3947198"/>
        </p:xfrm>
        <a:graphic>
          <a:graphicData uri="http://schemas.openxmlformats.org/drawingml/2006/table">
            <a:tbl>
              <a:tblPr firstRow="1" bandRow="1">
                <a:tableStyleId>{EB9631B5-78F2-41C9-869B-9F39066F8104}</a:tableStyleId>
              </a:tblPr>
              <a:tblGrid>
                <a:gridCol w="4318526">
                  <a:extLst>
                    <a:ext uri="{9D8B030D-6E8A-4147-A177-3AD203B41FA5}">
                      <a16:colId xmlns:a16="http://schemas.microsoft.com/office/drawing/2014/main" val="1181739195"/>
                    </a:ext>
                  </a:extLst>
                </a:gridCol>
                <a:gridCol w="1205650">
                  <a:extLst>
                    <a:ext uri="{9D8B030D-6E8A-4147-A177-3AD203B41FA5}">
                      <a16:colId xmlns:a16="http://schemas.microsoft.com/office/drawing/2014/main" val="1776356126"/>
                    </a:ext>
                  </a:extLst>
                </a:gridCol>
                <a:gridCol w="1205650">
                  <a:extLst>
                    <a:ext uri="{9D8B030D-6E8A-4147-A177-3AD203B41FA5}">
                      <a16:colId xmlns:a16="http://schemas.microsoft.com/office/drawing/2014/main" val="881196233"/>
                    </a:ext>
                  </a:extLst>
                </a:gridCol>
                <a:gridCol w="1205650">
                  <a:extLst>
                    <a:ext uri="{9D8B030D-6E8A-4147-A177-3AD203B41FA5}">
                      <a16:colId xmlns:a16="http://schemas.microsoft.com/office/drawing/2014/main" val="1046970678"/>
                    </a:ext>
                  </a:extLst>
                </a:gridCol>
                <a:gridCol w="1205650">
                  <a:extLst>
                    <a:ext uri="{9D8B030D-6E8A-4147-A177-3AD203B41FA5}">
                      <a16:colId xmlns:a16="http://schemas.microsoft.com/office/drawing/2014/main" val="261294797"/>
                    </a:ext>
                  </a:extLst>
                </a:gridCol>
                <a:gridCol w="1205650">
                  <a:extLst>
                    <a:ext uri="{9D8B030D-6E8A-4147-A177-3AD203B41FA5}">
                      <a16:colId xmlns:a16="http://schemas.microsoft.com/office/drawing/2014/main" val="4275815458"/>
                    </a:ext>
                  </a:extLst>
                </a:gridCol>
              </a:tblGrid>
              <a:tr h="600566">
                <a:tc>
                  <a:txBody>
                    <a:bodyPr/>
                    <a:lstStyle/>
                    <a:p>
                      <a:pPr algn="ctr"/>
                      <a:r>
                        <a:rPr lang="en-US" sz="1400"/>
                        <a:t>Role/Responsibilities</a:t>
                      </a:r>
                    </a:p>
                  </a:txBody>
                  <a:tcPr anchor="ctr"/>
                </a:tc>
                <a:tc>
                  <a:txBody>
                    <a:bodyPr/>
                    <a:lstStyle/>
                    <a:p>
                      <a:pPr algn="ctr"/>
                      <a:r>
                        <a:rPr lang="en-US" sz="1400"/>
                        <a:t>IT Security Manager</a:t>
                      </a:r>
                    </a:p>
                  </a:txBody>
                  <a:tcPr anchor="ctr"/>
                </a:tc>
                <a:tc>
                  <a:txBody>
                    <a:bodyPr/>
                    <a:lstStyle/>
                    <a:p>
                      <a:pPr algn="ctr"/>
                      <a:r>
                        <a:rPr lang="en-US" sz="1400"/>
                        <a:t>IT Security Team</a:t>
                      </a:r>
                    </a:p>
                  </a:txBody>
                  <a:tcPr anchor="ctr"/>
                </a:tc>
                <a:tc>
                  <a:txBody>
                    <a:bodyPr/>
                    <a:lstStyle/>
                    <a:p>
                      <a:pPr algn="ctr"/>
                      <a:r>
                        <a:rPr lang="en-US" sz="1400"/>
                        <a:t>IT Operations Team</a:t>
                      </a:r>
                    </a:p>
                  </a:txBody>
                  <a:tcPr anchor="ctr"/>
                </a:tc>
                <a:tc>
                  <a:txBody>
                    <a:bodyPr/>
                    <a:lstStyle/>
                    <a:p>
                      <a:pPr lvl="0" algn="ctr">
                        <a:buNone/>
                      </a:pPr>
                      <a:r>
                        <a:rPr lang="en-US" sz="1400"/>
                        <a:t>IT Operations Manager</a:t>
                      </a:r>
                    </a:p>
                  </a:txBody>
                  <a:tcPr anchor="ctr"/>
                </a:tc>
                <a:tc>
                  <a:txBody>
                    <a:bodyPr/>
                    <a:lstStyle/>
                    <a:p>
                      <a:pPr lvl="0" algn="ctr">
                        <a:buNone/>
                      </a:pPr>
                      <a:r>
                        <a:rPr lang="en-US" sz="1400"/>
                        <a:t>VP of IT</a:t>
                      </a:r>
                    </a:p>
                  </a:txBody>
                  <a:tcPr anchor="ctr"/>
                </a:tc>
                <a:extLst>
                  <a:ext uri="{0D108BD9-81ED-4DB2-BD59-A6C34878D82A}">
                    <a16:rowId xmlns:a16="http://schemas.microsoft.com/office/drawing/2014/main" val="2153137614"/>
                  </a:ext>
                </a:extLst>
              </a:tr>
              <a:tr h="365760">
                <a:tc>
                  <a:txBody>
                    <a:bodyPr/>
                    <a:lstStyle/>
                    <a:p>
                      <a:r>
                        <a:rPr lang="en-US" sz="1200"/>
                        <a:t>Generate a list of all current vendors</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algn="ctr"/>
                      <a:r>
                        <a:rPr lang="en-US" sz="1200"/>
                        <a:t>R</a:t>
                      </a:r>
                    </a:p>
                  </a:txBody>
                  <a:tcPr anchor="ctr"/>
                </a:tc>
                <a:tc>
                  <a:txBody>
                    <a:bodyPr/>
                    <a:lstStyle/>
                    <a:p>
                      <a:pPr lvl="0" algn="ctr">
                        <a:buNone/>
                      </a:pPr>
                      <a:r>
                        <a:rPr lang="en-US" sz="1200"/>
                        <a:t>A</a:t>
                      </a:r>
                    </a:p>
                  </a:txBody>
                  <a:tcPr anchor="ctr"/>
                </a:tc>
                <a:tc>
                  <a:txBody>
                    <a:bodyPr/>
                    <a:lstStyle/>
                    <a:p>
                      <a:pPr lvl="0" algn="ctr">
                        <a:buNone/>
                      </a:pPr>
                      <a:r>
                        <a:rPr lang="en-US" sz="1200"/>
                        <a:t>I</a:t>
                      </a:r>
                    </a:p>
                  </a:txBody>
                  <a:tcPr anchor="ctr"/>
                </a:tc>
                <a:extLst>
                  <a:ext uri="{0D108BD9-81ED-4DB2-BD59-A6C34878D82A}">
                    <a16:rowId xmlns:a16="http://schemas.microsoft.com/office/drawing/2014/main" val="971633237"/>
                  </a:ext>
                </a:extLst>
              </a:tr>
              <a:tr h="365760">
                <a:tc>
                  <a:txBody>
                    <a:bodyPr/>
                    <a:lstStyle/>
                    <a:p>
                      <a:r>
                        <a:rPr lang="en-US" sz="1200"/>
                        <a:t>Categorize vendors</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algn="ctr"/>
                      <a:r>
                        <a:rPr lang="en-US" sz="1200"/>
                        <a:t>R</a:t>
                      </a:r>
                    </a:p>
                  </a:txBody>
                  <a:tcPr anchor="ctr"/>
                </a:tc>
                <a:tc>
                  <a:txBody>
                    <a:bodyPr/>
                    <a:lstStyle/>
                    <a:p>
                      <a:pPr lvl="0" algn="ctr">
                        <a:buNone/>
                      </a:pPr>
                      <a:r>
                        <a:rPr lang="en-US" sz="1200"/>
                        <a:t>A</a:t>
                      </a:r>
                    </a:p>
                  </a:txBody>
                  <a:tcPr anchor="ctr"/>
                </a:tc>
                <a:tc>
                  <a:txBody>
                    <a:bodyPr/>
                    <a:lstStyle/>
                    <a:p>
                      <a:pPr lvl="0" algn="ctr">
                        <a:buNone/>
                      </a:pPr>
                      <a:r>
                        <a:rPr lang="en-US" sz="1200"/>
                        <a:t>I</a:t>
                      </a:r>
                    </a:p>
                  </a:txBody>
                  <a:tcPr anchor="ctr"/>
                </a:tc>
                <a:extLst>
                  <a:ext uri="{0D108BD9-81ED-4DB2-BD59-A6C34878D82A}">
                    <a16:rowId xmlns:a16="http://schemas.microsoft.com/office/drawing/2014/main" val="3360365341"/>
                  </a:ext>
                </a:extLst>
              </a:tr>
              <a:tr h="435852">
                <a:tc>
                  <a:txBody>
                    <a:bodyPr/>
                    <a:lstStyle/>
                    <a:p>
                      <a:r>
                        <a:rPr lang="en-US" sz="1200"/>
                        <a:t>Inform of potential new vendors</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algn="ctr"/>
                      <a:r>
                        <a:rPr lang="en-US" sz="1200"/>
                        <a:t>R</a:t>
                      </a:r>
                    </a:p>
                  </a:txBody>
                  <a:tcPr anchor="ctr"/>
                </a:tc>
                <a:tc>
                  <a:txBody>
                    <a:bodyPr/>
                    <a:lstStyle/>
                    <a:p>
                      <a:pPr lvl="0" algn="ctr">
                        <a:buNone/>
                      </a:pPr>
                      <a:r>
                        <a:rPr lang="en-US" sz="1200"/>
                        <a:t>A</a:t>
                      </a:r>
                    </a:p>
                  </a:txBody>
                  <a:tcPr anchor="ctr"/>
                </a:tc>
                <a:tc>
                  <a:txBody>
                    <a:bodyPr/>
                    <a:lstStyle/>
                    <a:p>
                      <a:pPr lvl="0" algn="ctr">
                        <a:buNone/>
                      </a:pPr>
                      <a:r>
                        <a:rPr lang="en-US" sz="1200"/>
                        <a:t>C</a:t>
                      </a:r>
                    </a:p>
                  </a:txBody>
                  <a:tcPr anchor="ctr"/>
                </a:tc>
                <a:extLst>
                  <a:ext uri="{0D108BD9-81ED-4DB2-BD59-A6C34878D82A}">
                    <a16:rowId xmlns:a16="http://schemas.microsoft.com/office/drawing/2014/main" val="1706845823"/>
                  </a:ext>
                </a:extLst>
              </a:tr>
              <a:tr h="435852">
                <a:tc>
                  <a:txBody>
                    <a:bodyPr/>
                    <a:lstStyle/>
                    <a:p>
                      <a:r>
                        <a:rPr lang="en-US" sz="1200"/>
                        <a:t>Interview vendors</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algn="ctr"/>
                      <a:r>
                        <a:rPr lang="en-US" sz="1200"/>
                        <a:t>R</a:t>
                      </a:r>
                    </a:p>
                  </a:txBody>
                  <a:tcPr anchor="ctr"/>
                </a:tc>
                <a:tc>
                  <a:txBody>
                    <a:bodyPr/>
                    <a:lstStyle/>
                    <a:p>
                      <a:pPr lvl="0" algn="ctr">
                        <a:buNone/>
                      </a:pPr>
                      <a:r>
                        <a:rPr lang="en-US" sz="1200"/>
                        <a:t>A</a:t>
                      </a:r>
                    </a:p>
                  </a:txBody>
                  <a:tcPr anchor="ctr"/>
                </a:tc>
                <a:tc>
                  <a:txBody>
                    <a:bodyPr/>
                    <a:lstStyle/>
                    <a:p>
                      <a:pPr lvl="0" algn="ctr">
                        <a:buNone/>
                      </a:pPr>
                      <a:r>
                        <a:rPr lang="en-US" sz="1200"/>
                        <a:t>I</a:t>
                      </a:r>
                    </a:p>
                  </a:txBody>
                  <a:tcPr anchor="ctr"/>
                </a:tc>
                <a:extLst>
                  <a:ext uri="{0D108BD9-81ED-4DB2-BD59-A6C34878D82A}">
                    <a16:rowId xmlns:a16="http://schemas.microsoft.com/office/drawing/2014/main" val="134477401"/>
                  </a:ext>
                </a:extLst>
              </a:tr>
              <a:tr h="435852">
                <a:tc>
                  <a:txBody>
                    <a:bodyPr/>
                    <a:lstStyle/>
                    <a:p>
                      <a:r>
                        <a:rPr lang="en-US" sz="1200"/>
                        <a:t>Determine likelihood of a security incident &amp; potential impact</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lvl="0" algn="ctr">
                        <a:buNone/>
                      </a:pPr>
                      <a:r>
                        <a:rPr lang="en-US" sz="1200"/>
                        <a:t>I</a:t>
                      </a:r>
                    </a:p>
                  </a:txBody>
                  <a:tcPr anchor="ctr"/>
                </a:tc>
                <a:tc>
                  <a:txBody>
                    <a:bodyPr/>
                    <a:lstStyle/>
                    <a:p>
                      <a:pPr lvl="0" algn="ctr">
                        <a:buNone/>
                      </a:pPr>
                      <a:r>
                        <a:rPr lang="en-US" sz="1200"/>
                        <a:t>I</a:t>
                      </a:r>
                    </a:p>
                  </a:txBody>
                  <a:tcPr anchor="ctr"/>
                </a:tc>
                <a:extLst>
                  <a:ext uri="{0D108BD9-81ED-4DB2-BD59-A6C34878D82A}">
                    <a16:rowId xmlns:a16="http://schemas.microsoft.com/office/drawing/2014/main" val="2248148528"/>
                  </a:ext>
                </a:extLst>
              </a:tr>
              <a:tr h="435852">
                <a:tc>
                  <a:txBody>
                    <a:bodyPr/>
                    <a:lstStyle/>
                    <a:p>
                      <a:r>
                        <a:rPr lang="en-US" sz="1200"/>
                        <a:t>Report</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algn="ctr"/>
                      <a:r>
                        <a:rPr lang="en-US" sz="1200"/>
                        <a:t>R</a:t>
                      </a:r>
                    </a:p>
                  </a:txBody>
                  <a:tcPr anchor="ctr"/>
                </a:tc>
                <a:tc>
                  <a:txBody>
                    <a:bodyPr/>
                    <a:lstStyle/>
                    <a:p>
                      <a:pPr lvl="0" algn="ctr">
                        <a:buNone/>
                      </a:pPr>
                      <a:r>
                        <a:rPr lang="en-US" sz="1200"/>
                        <a:t>A</a:t>
                      </a:r>
                    </a:p>
                  </a:txBody>
                  <a:tcPr anchor="ctr"/>
                </a:tc>
                <a:tc>
                  <a:txBody>
                    <a:bodyPr/>
                    <a:lstStyle/>
                    <a:p>
                      <a:pPr lvl="0" algn="ctr">
                        <a:buNone/>
                      </a:pPr>
                      <a:r>
                        <a:rPr lang="en-US" sz="1200"/>
                        <a:t>I</a:t>
                      </a:r>
                    </a:p>
                  </a:txBody>
                  <a:tcPr anchor="ctr"/>
                </a:tc>
                <a:extLst>
                  <a:ext uri="{0D108BD9-81ED-4DB2-BD59-A6C34878D82A}">
                    <a16:rowId xmlns:a16="http://schemas.microsoft.com/office/drawing/2014/main" val="431777442"/>
                  </a:ext>
                </a:extLst>
              </a:tr>
              <a:tr h="435852">
                <a:tc>
                  <a:txBody>
                    <a:bodyPr/>
                    <a:lstStyle/>
                    <a:p>
                      <a:r>
                        <a:rPr lang="en-US" sz="1200"/>
                        <a:t>Communicate discrepancies to vendors</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algn="ctr"/>
                      <a:r>
                        <a:rPr lang="en-US" sz="1200"/>
                        <a:t>R</a:t>
                      </a:r>
                    </a:p>
                  </a:txBody>
                  <a:tcPr anchor="ctr"/>
                </a:tc>
                <a:tc>
                  <a:txBody>
                    <a:bodyPr/>
                    <a:lstStyle/>
                    <a:p>
                      <a:pPr lvl="0" algn="ctr">
                        <a:buNone/>
                      </a:pPr>
                      <a:r>
                        <a:rPr lang="en-US" sz="1200"/>
                        <a:t>A</a:t>
                      </a:r>
                    </a:p>
                  </a:txBody>
                  <a:tcPr anchor="ctr"/>
                </a:tc>
                <a:tc>
                  <a:txBody>
                    <a:bodyPr/>
                    <a:lstStyle/>
                    <a:p>
                      <a:pPr lvl="0" algn="ctr">
                        <a:buNone/>
                      </a:pPr>
                      <a:r>
                        <a:rPr lang="en-US" sz="1200"/>
                        <a:t>I</a:t>
                      </a:r>
                    </a:p>
                  </a:txBody>
                  <a:tcPr anchor="ctr"/>
                </a:tc>
                <a:extLst>
                  <a:ext uri="{0D108BD9-81ED-4DB2-BD59-A6C34878D82A}">
                    <a16:rowId xmlns:a16="http://schemas.microsoft.com/office/drawing/2014/main" val="3913462267"/>
                  </a:ext>
                </a:extLst>
              </a:tr>
              <a:tr h="435852">
                <a:tc>
                  <a:txBody>
                    <a:bodyPr/>
                    <a:lstStyle/>
                    <a:p>
                      <a:r>
                        <a:rPr lang="en-US" sz="1200"/>
                        <a:t>Maintain vendor requirements</a:t>
                      </a:r>
                    </a:p>
                  </a:txBody>
                  <a:tcPr anchor="ctr"/>
                </a:tc>
                <a:tc>
                  <a:txBody>
                    <a:bodyPr/>
                    <a:lstStyle/>
                    <a:p>
                      <a:pPr algn="ctr"/>
                      <a:r>
                        <a:rPr lang="en-US" sz="1200"/>
                        <a:t>C</a:t>
                      </a:r>
                    </a:p>
                  </a:txBody>
                  <a:tcPr anchor="ctr"/>
                </a:tc>
                <a:tc>
                  <a:txBody>
                    <a:bodyPr/>
                    <a:lstStyle/>
                    <a:p>
                      <a:pPr algn="ctr"/>
                      <a:r>
                        <a:rPr lang="en-US" sz="1200"/>
                        <a:t>I</a:t>
                      </a:r>
                    </a:p>
                  </a:txBody>
                  <a:tcPr anchor="ctr"/>
                </a:tc>
                <a:tc>
                  <a:txBody>
                    <a:bodyPr/>
                    <a:lstStyle/>
                    <a:p>
                      <a:pPr algn="ctr"/>
                      <a:r>
                        <a:rPr lang="en-US" sz="1200"/>
                        <a:t>R</a:t>
                      </a:r>
                    </a:p>
                  </a:txBody>
                  <a:tcPr anchor="ctr"/>
                </a:tc>
                <a:tc>
                  <a:txBody>
                    <a:bodyPr/>
                    <a:lstStyle/>
                    <a:p>
                      <a:pPr lvl="0" algn="ctr">
                        <a:buNone/>
                      </a:pPr>
                      <a:r>
                        <a:rPr lang="en-US" sz="1200"/>
                        <a:t>A</a:t>
                      </a:r>
                    </a:p>
                  </a:txBody>
                  <a:tcPr anchor="ctr"/>
                </a:tc>
                <a:tc>
                  <a:txBody>
                    <a:bodyPr/>
                    <a:lstStyle/>
                    <a:p>
                      <a:pPr lvl="0" algn="ctr">
                        <a:buNone/>
                      </a:pPr>
                      <a:r>
                        <a:rPr lang="en-US" sz="1200"/>
                        <a:t>C</a:t>
                      </a:r>
                    </a:p>
                  </a:txBody>
                  <a:tcPr anchor="ctr"/>
                </a:tc>
                <a:extLst>
                  <a:ext uri="{0D108BD9-81ED-4DB2-BD59-A6C34878D82A}">
                    <a16:rowId xmlns:a16="http://schemas.microsoft.com/office/drawing/2014/main" val="3051208581"/>
                  </a:ext>
                </a:extLst>
              </a:tr>
            </a:tbl>
          </a:graphicData>
        </a:graphic>
      </p:graphicFrame>
    </p:spTree>
    <p:extLst>
      <p:ext uri="{BB962C8B-B14F-4D97-AF65-F5344CB8AC3E}">
        <p14:creationId xmlns:p14="http://schemas.microsoft.com/office/powerpoint/2010/main" val="1221282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279EDF9-2849-4321-B110-0291C4C7FE74}"/>
              </a:ext>
            </a:extLst>
          </p:cNvPr>
          <p:cNvSpPr txBox="1">
            <a:spLocks/>
          </p:cNvSpPr>
          <p:nvPr/>
        </p:nvSpPr>
        <p:spPr>
          <a:xfrm>
            <a:off x="-1" y="373133"/>
            <a:ext cx="9795638" cy="11143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a:t>Cost Breakdown</a:t>
            </a:r>
          </a:p>
        </p:txBody>
      </p:sp>
      <p:pic>
        <p:nvPicPr>
          <p:cNvPr id="6" name="Picture 5">
            <a:extLst>
              <a:ext uri="{FF2B5EF4-FFF2-40B4-BE49-F238E27FC236}">
                <a16:creationId xmlns:a16="http://schemas.microsoft.com/office/drawing/2014/main" id="{63902308-50F4-4174-9D28-40A2256184FC}"/>
              </a:ext>
            </a:extLst>
          </p:cNvPr>
          <p:cNvPicPr>
            <a:picLocks noChangeAspect="1"/>
          </p:cNvPicPr>
          <p:nvPr/>
        </p:nvPicPr>
        <p:blipFill>
          <a:blip r:embed="rId2"/>
          <a:stretch>
            <a:fillRect/>
          </a:stretch>
        </p:blipFill>
        <p:spPr>
          <a:xfrm>
            <a:off x="199660" y="1860645"/>
            <a:ext cx="5828261" cy="3136701"/>
          </a:xfrm>
          <a:prstGeom prst="rect">
            <a:avLst/>
          </a:prstGeom>
        </p:spPr>
      </p:pic>
      <p:pic>
        <p:nvPicPr>
          <p:cNvPr id="4" name="Picture 3">
            <a:extLst>
              <a:ext uri="{FF2B5EF4-FFF2-40B4-BE49-F238E27FC236}">
                <a16:creationId xmlns:a16="http://schemas.microsoft.com/office/drawing/2014/main" id="{87E22171-F6B1-445D-920F-F07A2DE9BB73}"/>
              </a:ext>
            </a:extLst>
          </p:cNvPr>
          <p:cNvPicPr>
            <a:picLocks noChangeAspect="1"/>
          </p:cNvPicPr>
          <p:nvPr/>
        </p:nvPicPr>
        <p:blipFill>
          <a:blip r:embed="rId3"/>
          <a:stretch>
            <a:fillRect/>
          </a:stretch>
        </p:blipFill>
        <p:spPr>
          <a:xfrm>
            <a:off x="6194305" y="2034276"/>
            <a:ext cx="5828261" cy="2789437"/>
          </a:xfrm>
          <a:prstGeom prst="rect">
            <a:avLst/>
          </a:prstGeom>
        </p:spPr>
      </p:pic>
      <p:sp>
        <p:nvSpPr>
          <p:cNvPr id="2" name="Slide Number Placeholder 1">
            <a:extLst>
              <a:ext uri="{FF2B5EF4-FFF2-40B4-BE49-F238E27FC236}">
                <a16:creationId xmlns:a16="http://schemas.microsoft.com/office/drawing/2014/main" id="{30DE10F1-DBA5-47D7-AA40-31C2FA8370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pPr>
                <a:spcAft>
                  <a:spcPts val="600"/>
                </a:spcAft>
              </a:pPr>
              <a:t>32</a:t>
            </a:fld>
            <a:endParaRPr lang="en-US"/>
          </a:p>
        </p:txBody>
      </p:sp>
    </p:spTree>
    <p:extLst>
      <p:ext uri="{BB962C8B-B14F-4D97-AF65-F5344CB8AC3E}">
        <p14:creationId xmlns:p14="http://schemas.microsoft.com/office/powerpoint/2010/main" val="1948207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lstStyle/>
          <a:p>
            <a:r>
              <a:rPr lang="en-US">
                <a:cs typeface="Calibri Light"/>
              </a:rPr>
              <a:t>Disposal of PHI &amp; ePHI</a:t>
            </a:r>
          </a:p>
        </p:txBody>
      </p:sp>
      <p:sp>
        <p:nvSpPr>
          <p:cNvPr id="4" name="Content Placeholder 3">
            <a:extLst>
              <a:ext uri="{FF2B5EF4-FFF2-40B4-BE49-F238E27FC236}">
                <a16:creationId xmlns:a16="http://schemas.microsoft.com/office/drawing/2014/main" id="{79E7F6D4-CB55-41BF-B12B-394348169FAA}"/>
              </a:ext>
            </a:extLst>
          </p:cNvPr>
          <p:cNvSpPr>
            <a:spLocks noGrp="1"/>
          </p:cNvSpPr>
          <p:nvPr>
            <p:ph sz="half" idx="2"/>
          </p:nvPr>
        </p:nvSpPr>
        <p:spPr>
          <a:xfrm>
            <a:off x="6172200" y="1441139"/>
            <a:ext cx="5850466" cy="4735824"/>
          </a:xfrm>
        </p:spPr>
        <p:txBody>
          <a:bodyPr vert="horz" lIns="91440" tIns="45720" rIns="91440" bIns="45720" rtlCol="0" anchor="t">
            <a:noAutofit/>
          </a:bodyPr>
          <a:lstStyle/>
          <a:p>
            <a:pPr marL="0" indent="0" algn="ctr">
              <a:lnSpc>
                <a:spcPct val="107000"/>
              </a:lnSpc>
              <a:spcBef>
                <a:spcPts val="0"/>
              </a:spcBef>
              <a:buNone/>
            </a:pPr>
            <a:r>
              <a:rPr lang="en-US" sz="1300" b="1" u="sng">
                <a:latin typeface="Calibri"/>
                <a:ea typeface="Calibri" panose="020F0502020204030204" pitchFamily="34" charset="0"/>
                <a:cs typeface="Arial"/>
              </a:rPr>
              <a:t>Walkthrough</a:t>
            </a:r>
          </a:p>
          <a:p>
            <a:pPr marL="0" indent="0" algn="ctr">
              <a:lnSpc>
                <a:spcPct val="107000"/>
              </a:lnSpc>
              <a:spcBef>
                <a:spcPts val="0"/>
              </a:spcBef>
              <a:buNone/>
            </a:pPr>
            <a:endParaRPr lang="en-US" sz="1300" b="1" u="sng">
              <a:latin typeface="Calibri"/>
              <a:ea typeface="Calibri" panose="020F0502020204030204" pitchFamily="34" charset="0"/>
              <a:cs typeface="Arial"/>
            </a:endParaRPr>
          </a:p>
          <a:p>
            <a:pPr>
              <a:lnSpc>
                <a:spcPct val="107000"/>
              </a:lnSpc>
              <a:spcBef>
                <a:spcPts val="0"/>
              </a:spcBef>
            </a:pPr>
            <a:r>
              <a:rPr lang="en-US" sz="1300">
                <a:effectLst/>
                <a:latin typeface="Calibri"/>
                <a:ea typeface="Calibri" panose="020F0502020204030204" pitchFamily="34" charset="0"/>
                <a:cs typeface="Arial"/>
              </a:rPr>
              <a:t>Workplace devices use self-encrypting drives (SEDs)</a:t>
            </a:r>
            <a:endParaRPr lang="en-US" sz="1300">
              <a:latin typeface="Calibri"/>
              <a:cs typeface="Arial"/>
            </a:endParaRPr>
          </a:p>
          <a:p>
            <a:pPr lvl="1">
              <a:lnSpc>
                <a:spcPct val="107000"/>
              </a:lnSpc>
              <a:spcBef>
                <a:spcPts val="0"/>
              </a:spcBef>
            </a:pPr>
            <a:r>
              <a:rPr lang="en-US" sz="1300">
                <a:effectLst/>
                <a:latin typeface="Calibri"/>
                <a:ea typeface="Calibri" panose="020F0502020204030204" pitchFamily="34" charset="0"/>
                <a:cs typeface="Arial"/>
              </a:rPr>
              <a:t>File encryption is always on and does not allow user to turn it off</a:t>
            </a:r>
          </a:p>
          <a:p>
            <a:pPr lvl="2">
              <a:lnSpc>
                <a:spcPct val="107000"/>
              </a:lnSpc>
              <a:spcBef>
                <a:spcPts val="0"/>
              </a:spcBef>
            </a:pPr>
            <a:r>
              <a:rPr lang="en-US" sz="1300">
                <a:effectLst/>
                <a:latin typeface="Calibri"/>
                <a:ea typeface="Calibri" panose="020F0502020204030204" pitchFamily="34" charset="0"/>
                <a:cs typeface="Arial"/>
              </a:rPr>
              <a:t>Every user device is checked every six months by IT manager</a:t>
            </a:r>
          </a:p>
          <a:p>
            <a:pPr lvl="2">
              <a:lnSpc>
                <a:spcPct val="107000"/>
              </a:lnSpc>
              <a:spcBef>
                <a:spcPts val="0"/>
              </a:spcBef>
            </a:pPr>
            <a:r>
              <a:rPr lang="en-US" sz="1300">
                <a:effectLst/>
                <a:latin typeface="Calibri"/>
                <a:ea typeface="Calibri" panose="020F0502020204030204" pitchFamily="34" charset="0"/>
                <a:cs typeface="Arial"/>
              </a:rPr>
              <a:t>This will consist of checking a certain number of devices everyday by multiple people. (Simple task 20min/day)</a:t>
            </a:r>
          </a:p>
          <a:p>
            <a:pPr lvl="3">
              <a:lnSpc>
                <a:spcPct val="107000"/>
              </a:lnSpc>
              <a:spcBef>
                <a:spcPts val="0"/>
              </a:spcBef>
            </a:pPr>
            <a:r>
              <a:rPr lang="en-US" sz="1300">
                <a:effectLst/>
                <a:latin typeface="Calibri"/>
                <a:ea typeface="Calibri" panose="020F0502020204030204" pitchFamily="34" charset="0"/>
                <a:cs typeface="Arial"/>
              </a:rPr>
              <a:t>Can be remote with sharing screen and remote access</a:t>
            </a:r>
          </a:p>
          <a:p>
            <a:pPr lvl="1">
              <a:lnSpc>
                <a:spcPct val="107000"/>
              </a:lnSpc>
              <a:spcBef>
                <a:spcPts val="0"/>
              </a:spcBef>
            </a:pPr>
            <a:r>
              <a:rPr lang="en-US" sz="1300">
                <a:effectLst/>
                <a:latin typeface="Calibri"/>
                <a:ea typeface="Calibri" panose="020F0502020204030204" pitchFamily="34" charset="0"/>
                <a:cs typeface="Arial"/>
              </a:rPr>
              <a:t>When workplace devices are replaced:</a:t>
            </a:r>
          </a:p>
          <a:p>
            <a:pPr lvl="2">
              <a:lnSpc>
                <a:spcPct val="107000"/>
              </a:lnSpc>
              <a:spcBef>
                <a:spcPts val="0"/>
              </a:spcBef>
            </a:pPr>
            <a:r>
              <a:rPr lang="en-US" sz="1300">
                <a:effectLst/>
                <a:latin typeface="Calibri"/>
                <a:ea typeface="Calibri" panose="020F0502020204030204" pitchFamily="34" charset="0"/>
                <a:cs typeface="Arial"/>
              </a:rPr>
              <a:t>Old workstations are wiped by either:</a:t>
            </a:r>
          </a:p>
          <a:p>
            <a:pPr lvl="3">
              <a:lnSpc>
                <a:spcPct val="107000"/>
              </a:lnSpc>
              <a:spcBef>
                <a:spcPts val="0"/>
              </a:spcBef>
            </a:pPr>
            <a:r>
              <a:rPr lang="en-US" sz="1300">
                <a:effectLst/>
                <a:latin typeface="Calibri"/>
                <a:ea typeface="Calibri" panose="020F0502020204030204" pitchFamily="34" charset="0"/>
                <a:cs typeface="Arial"/>
              </a:rPr>
              <a:t>IT compliant standards</a:t>
            </a:r>
          </a:p>
          <a:p>
            <a:pPr lvl="3">
              <a:lnSpc>
                <a:spcPct val="107000"/>
              </a:lnSpc>
              <a:spcBef>
                <a:spcPts val="0"/>
              </a:spcBef>
            </a:pPr>
            <a:r>
              <a:rPr lang="en-US" sz="1300">
                <a:effectLst/>
                <a:latin typeface="Calibri"/>
                <a:ea typeface="Calibri" panose="020F0502020204030204" pitchFamily="34" charset="0"/>
                <a:cs typeface="Arial"/>
              </a:rPr>
              <a:t>Replaced hard drives</a:t>
            </a:r>
          </a:p>
          <a:p>
            <a:pPr lvl="2">
              <a:lnSpc>
                <a:spcPct val="107000"/>
              </a:lnSpc>
              <a:spcBef>
                <a:spcPts val="0"/>
              </a:spcBef>
            </a:pPr>
            <a:r>
              <a:rPr lang="en-US" sz="1300">
                <a:effectLst/>
                <a:latin typeface="Calibri"/>
                <a:ea typeface="Calibri" panose="020F0502020204030204" pitchFamily="34" charset="0"/>
                <a:cs typeface="Arial"/>
              </a:rPr>
              <a:t>Mobile devices are wiped by either:</a:t>
            </a:r>
          </a:p>
          <a:p>
            <a:pPr lvl="3">
              <a:lnSpc>
                <a:spcPct val="107000"/>
              </a:lnSpc>
              <a:spcBef>
                <a:spcPts val="0"/>
              </a:spcBef>
            </a:pPr>
            <a:r>
              <a:rPr lang="en-US" sz="1300">
                <a:effectLst/>
                <a:latin typeface="Calibri"/>
                <a:ea typeface="Calibri" panose="020F0502020204030204" pitchFamily="34" charset="0"/>
                <a:cs typeface="Arial"/>
              </a:rPr>
              <a:t>IT compliant standards</a:t>
            </a:r>
          </a:p>
          <a:p>
            <a:pPr lvl="3">
              <a:lnSpc>
                <a:spcPct val="107000"/>
              </a:lnSpc>
              <a:spcBef>
                <a:spcPts val="0"/>
              </a:spcBef>
            </a:pPr>
            <a:r>
              <a:rPr lang="en-US" sz="1300">
                <a:effectLst/>
                <a:latin typeface="Calibri"/>
                <a:ea typeface="Calibri" panose="020F0502020204030204" pitchFamily="34" charset="0"/>
                <a:cs typeface="Arial"/>
              </a:rPr>
              <a:t>Destroyed</a:t>
            </a:r>
          </a:p>
          <a:p>
            <a:pPr lvl="2">
              <a:lnSpc>
                <a:spcPct val="107000"/>
              </a:lnSpc>
              <a:spcBef>
                <a:spcPts val="0"/>
              </a:spcBef>
            </a:pPr>
            <a:r>
              <a:rPr lang="en-US" sz="1300">
                <a:effectLst/>
                <a:latin typeface="Calibri"/>
                <a:ea typeface="Calibri" panose="020F0502020204030204" pitchFamily="34" charset="0"/>
                <a:cs typeface="Arial"/>
              </a:rPr>
              <a:t>Electronic Printers are wiped by either:</a:t>
            </a:r>
          </a:p>
          <a:p>
            <a:pPr lvl="3">
              <a:lnSpc>
                <a:spcPct val="107000"/>
              </a:lnSpc>
              <a:spcBef>
                <a:spcPts val="0"/>
              </a:spcBef>
            </a:pPr>
            <a:r>
              <a:rPr lang="en-US" sz="1300">
                <a:effectLst/>
                <a:latin typeface="Calibri"/>
                <a:ea typeface="Calibri" panose="020F0502020204030204" pitchFamily="34" charset="0"/>
                <a:cs typeface="Arial"/>
              </a:rPr>
              <a:t>IT compliant standards</a:t>
            </a:r>
          </a:p>
          <a:p>
            <a:pPr lvl="3">
              <a:lnSpc>
                <a:spcPct val="107000"/>
              </a:lnSpc>
              <a:spcBef>
                <a:spcPts val="0"/>
              </a:spcBef>
            </a:pPr>
            <a:r>
              <a:rPr lang="en-US" sz="1300">
                <a:effectLst/>
                <a:latin typeface="Calibri"/>
                <a:ea typeface="Calibri" panose="020F0502020204030204" pitchFamily="34" charset="0"/>
                <a:cs typeface="Arial"/>
              </a:rPr>
              <a:t>Destroyed</a:t>
            </a:r>
          </a:p>
          <a:p>
            <a:pPr lvl="2">
              <a:lnSpc>
                <a:spcPct val="107000"/>
              </a:lnSpc>
              <a:spcBef>
                <a:spcPts val="0"/>
              </a:spcBef>
            </a:pPr>
            <a:r>
              <a:rPr lang="en-US" sz="1300">
                <a:effectLst/>
                <a:latin typeface="Calibri"/>
                <a:ea typeface="Calibri" panose="020F0502020204030204" pitchFamily="34" charset="0"/>
                <a:cs typeface="Arial"/>
              </a:rPr>
              <a:t>After wipe, the device’s hard drive (HDD or SSD) is completely inspected and it can be disposed, donated, sold, or destroyed</a:t>
            </a:r>
          </a:p>
          <a:p>
            <a:pPr>
              <a:lnSpc>
                <a:spcPct val="107000"/>
              </a:lnSpc>
              <a:spcBef>
                <a:spcPts val="0"/>
              </a:spcBef>
              <a:spcAft>
                <a:spcPts val="800"/>
              </a:spcAft>
            </a:pPr>
            <a:r>
              <a:rPr lang="en-US" sz="1300">
                <a:effectLst/>
                <a:latin typeface="Calibri"/>
                <a:ea typeface="Calibri" panose="020F0502020204030204" pitchFamily="34" charset="0"/>
                <a:cs typeface="Arial"/>
              </a:rPr>
              <a:t>Physical paper PHI is disposed in a locked container and shredded weekly by Compliance Officer’s assistant</a:t>
            </a:r>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33</a:t>
            </a:fld>
            <a:endParaRPr lang="en-US"/>
          </a:p>
        </p:txBody>
      </p:sp>
      <p:pic>
        <p:nvPicPr>
          <p:cNvPr id="1026" name="Picture 2">
            <a:extLst>
              <a:ext uri="{FF2B5EF4-FFF2-40B4-BE49-F238E27FC236}">
                <a16:creationId xmlns:a16="http://schemas.microsoft.com/office/drawing/2014/main" id="{8538A7D2-5D79-4150-8CB0-BAC7BB33E9E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91873" y="1745948"/>
            <a:ext cx="5680327" cy="461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498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a:xfrm>
            <a:off x="838200" y="365126"/>
            <a:ext cx="10515600" cy="1288784"/>
          </a:xfrm>
        </p:spPr>
        <p:txBody>
          <a:bodyPr>
            <a:normAutofit/>
          </a:bodyPr>
          <a:lstStyle/>
          <a:p>
            <a:r>
              <a:rPr lang="en-US" sz="4000"/>
              <a:t>Information System Activity Review</a:t>
            </a:r>
          </a:p>
        </p:txBody>
      </p:sp>
      <p:sp>
        <p:nvSpPr>
          <p:cNvPr id="85" name="Content Placeholder 84">
            <a:extLst>
              <a:ext uri="{FF2B5EF4-FFF2-40B4-BE49-F238E27FC236}">
                <a16:creationId xmlns:a16="http://schemas.microsoft.com/office/drawing/2014/main" id="{915AED03-AE34-49AD-88AF-6A87EEC57F74}"/>
              </a:ext>
            </a:extLst>
          </p:cNvPr>
          <p:cNvSpPr>
            <a:spLocks noGrp="1"/>
          </p:cNvSpPr>
          <p:nvPr>
            <p:ph idx="1"/>
          </p:nvPr>
        </p:nvSpPr>
        <p:spPr>
          <a:xfrm>
            <a:off x="7552944" y="1825625"/>
            <a:ext cx="3800856" cy="4303464"/>
          </a:xfrm>
        </p:spPr>
        <p:txBody>
          <a:bodyPr vert="horz" lIns="91440" tIns="45720" rIns="91440" bIns="45720" rtlCol="0">
            <a:normAutofit/>
          </a:bodyPr>
          <a:lstStyle/>
          <a:p>
            <a:pPr marL="0" indent="0">
              <a:spcBef>
                <a:spcPts val="0"/>
              </a:spcBef>
              <a:buNone/>
            </a:pPr>
            <a:r>
              <a:rPr lang="en-US" sz="1000" b="1" u="sng">
                <a:cs typeface="Calibri" panose="020F0502020204030204"/>
              </a:rPr>
              <a:t>Walkthrough </a:t>
            </a:r>
            <a:endParaRPr lang="en-US" sz="1000">
              <a:ea typeface="+mn-lt"/>
              <a:cs typeface="+mn-lt"/>
            </a:endParaRPr>
          </a:p>
          <a:p>
            <a:pPr>
              <a:spcBef>
                <a:spcPts val="0"/>
              </a:spcBef>
              <a:buFont typeface="Arial"/>
              <a:buChar char="•"/>
            </a:pPr>
            <a:endParaRPr lang="en-US" sz="1000">
              <a:ea typeface="+mn-lt"/>
              <a:cs typeface="+mn-lt"/>
            </a:endParaRPr>
          </a:p>
          <a:p>
            <a:pPr>
              <a:spcBef>
                <a:spcPts val="0"/>
              </a:spcBef>
              <a:buFont typeface="Arial"/>
              <a:buChar char="•"/>
            </a:pPr>
            <a:r>
              <a:rPr lang="en-US" sz="1000">
                <a:cs typeface="Calibri" panose="020F0502020204030204"/>
              </a:rPr>
              <a:t>User Access Reviews</a:t>
            </a:r>
            <a:endParaRPr lang="en-US" sz="1000">
              <a:ea typeface="+mn-lt"/>
              <a:cs typeface="+mn-lt"/>
            </a:endParaRPr>
          </a:p>
          <a:p>
            <a:pPr>
              <a:spcBef>
                <a:spcPts val="0"/>
              </a:spcBef>
              <a:buFont typeface="Arial"/>
              <a:buChar char="•"/>
            </a:pPr>
            <a:r>
              <a:rPr lang="en-US" sz="1000">
                <a:cs typeface="Calibri" panose="020F0502020204030204"/>
              </a:rPr>
              <a:t>Newly hired compliance officer &amp; team regularly review information system activity and login attempts.</a:t>
            </a:r>
            <a:endParaRPr lang="en-US" sz="1000">
              <a:ea typeface="+mn-lt"/>
              <a:cs typeface="+mn-lt"/>
            </a:endParaRPr>
          </a:p>
          <a:p>
            <a:pPr marL="971550" lvl="1" indent="-285750">
              <a:spcBef>
                <a:spcPts val="0"/>
              </a:spcBef>
              <a:buFont typeface="Arial"/>
              <a:buChar char="•"/>
            </a:pPr>
            <a:r>
              <a:rPr lang="en-US" sz="1000">
                <a:cs typeface="Calibri" panose="020F0502020204030204"/>
              </a:rPr>
              <a:t>Document and dual sign-off required for user access audit </a:t>
            </a:r>
            <a:endParaRPr lang="en-US" sz="1000">
              <a:ea typeface="+mn-lt"/>
              <a:cs typeface="+mn-lt"/>
            </a:endParaRPr>
          </a:p>
          <a:p>
            <a:pPr>
              <a:spcBef>
                <a:spcPts val="0"/>
              </a:spcBef>
              <a:buFont typeface="Arial"/>
              <a:buChar char="•"/>
            </a:pPr>
            <a:r>
              <a:rPr lang="en-US" sz="1000">
                <a:cs typeface="Calibri" panose="020F0502020204030204"/>
              </a:rPr>
              <a:t>Log policy is based on roles</a:t>
            </a:r>
            <a:endParaRPr lang="en-US" sz="1000">
              <a:ea typeface="+mn-lt"/>
              <a:cs typeface="+mn-lt"/>
            </a:endParaRPr>
          </a:p>
          <a:p>
            <a:pPr marL="971550" lvl="1" indent="-285750">
              <a:spcBef>
                <a:spcPts val="0"/>
              </a:spcBef>
              <a:buFont typeface="Arial"/>
              <a:buChar char="•"/>
            </a:pPr>
            <a:r>
              <a:rPr lang="en-US" sz="1000">
                <a:cs typeface="Calibri" panose="020F0502020204030204"/>
              </a:rPr>
              <a:t>Ensuring associates are only allowed to access ePHI of the individuals they need</a:t>
            </a:r>
            <a:endParaRPr lang="en-US" sz="1000">
              <a:ea typeface="+mn-lt"/>
              <a:cs typeface="+mn-lt"/>
            </a:endParaRPr>
          </a:p>
          <a:p>
            <a:pPr marL="971550" lvl="1" indent="-285750">
              <a:spcBef>
                <a:spcPts val="0"/>
              </a:spcBef>
              <a:buFont typeface="Arial"/>
              <a:buChar char="•"/>
            </a:pPr>
            <a:r>
              <a:rPr lang="en-US" sz="1000">
                <a:cs typeface="Calibri" panose="020F0502020204030204"/>
              </a:rPr>
              <a:t>Managers access must still be approved by direct report to access any PHI on any IS.</a:t>
            </a:r>
            <a:endParaRPr lang="en-US" sz="1000">
              <a:ea typeface="+mn-lt"/>
              <a:cs typeface="+mn-lt"/>
            </a:endParaRPr>
          </a:p>
          <a:p>
            <a:pPr>
              <a:spcBef>
                <a:spcPts val="0"/>
              </a:spcBef>
              <a:buFont typeface="Arial"/>
              <a:buChar char="•"/>
            </a:pPr>
            <a:r>
              <a:rPr lang="en-US" sz="1000">
                <a:cs typeface="Calibri" panose="020F0502020204030204"/>
              </a:rPr>
              <a:t>Maintain documentation of periodic log reviews from compliance office and team </a:t>
            </a:r>
            <a:endParaRPr lang="en-US" sz="1000">
              <a:ea typeface="+mn-lt"/>
              <a:cs typeface="+mn-lt"/>
            </a:endParaRPr>
          </a:p>
          <a:p>
            <a:pPr>
              <a:spcBef>
                <a:spcPts val="0"/>
              </a:spcBef>
              <a:buFont typeface="Arial"/>
              <a:buChar char="•"/>
            </a:pPr>
            <a:r>
              <a:rPr lang="en-US" sz="1000">
                <a:cs typeface="Calibri" panose="020F0502020204030204"/>
              </a:rPr>
              <a:t>Any logs relevant to security incidents should be retained for 5 years  </a:t>
            </a:r>
            <a:endParaRPr lang="en-US" sz="1000">
              <a:ea typeface="+mn-lt"/>
              <a:cs typeface="+mn-lt"/>
            </a:endParaRPr>
          </a:p>
          <a:p>
            <a:pPr>
              <a:spcBef>
                <a:spcPts val="0"/>
              </a:spcBef>
              <a:buFont typeface="Arial"/>
              <a:buChar char="•"/>
            </a:pPr>
            <a:r>
              <a:rPr lang="en-US" sz="1000">
                <a:cs typeface="Calibri" panose="020F0502020204030204"/>
              </a:rPr>
              <a:t>Define responsibility for information system activity review, including log-in monitoring and access reports.</a:t>
            </a:r>
            <a:r>
              <a:rPr lang="en-US" sz="1000">
                <a:latin typeface="Times New Roman"/>
                <a:cs typeface="Times New Roman"/>
              </a:rPr>
              <a:t> </a:t>
            </a:r>
            <a:endParaRPr lang="en-US" sz="1000">
              <a:ea typeface="+mn-lt"/>
              <a:cs typeface="+mn-lt"/>
            </a:endParaRPr>
          </a:p>
          <a:p>
            <a:pPr>
              <a:spcBef>
                <a:spcPts val="0"/>
              </a:spcBef>
              <a:buFont typeface="Arial"/>
              <a:buChar char="•"/>
            </a:pPr>
            <a:r>
              <a:rPr lang="en-US" sz="1000">
                <a:cs typeface="Calibri" panose="020F0502020204030204"/>
              </a:rPr>
              <a:t>Audit is completed by a member of the compliance team who does not have access and thus “third-party” and does not have authority to give access</a:t>
            </a:r>
            <a:endParaRPr lang="en-US" sz="1000">
              <a:ea typeface="+mn-lt"/>
              <a:cs typeface="+mn-lt"/>
            </a:endParaRPr>
          </a:p>
          <a:p>
            <a:pPr marL="971550" lvl="1" indent="-285750">
              <a:spcBef>
                <a:spcPts val="0"/>
              </a:spcBef>
              <a:buFont typeface="Arial"/>
              <a:buChar char="•"/>
            </a:pPr>
            <a:r>
              <a:rPr lang="en-US" sz="1000">
                <a:cs typeface="Calibri" panose="020F0502020204030204"/>
              </a:rPr>
              <a:t>Sign-off by intital auditor with a walkthrough of audit</a:t>
            </a:r>
            <a:endParaRPr lang="en-US" sz="1000">
              <a:ea typeface="+mn-lt"/>
              <a:cs typeface="+mn-lt"/>
            </a:endParaRPr>
          </a:p>
          <a:p>
            <a:pPr marL="971550" lvl="1" indent="-285750">
              <a:spcBef>
                <a:spcPts val="0"/>
              </a:spcBef>
              <a:buFont typeface="Arial"/>
              <a:buChar char="•"/>
            </a:pPr>
            <a:r>
              <a:rPr lang="en-US" sz="1000">
                <a:cs typeface="Calibri" panose="020F0502020204030204"/>
              </a:rPr>
              <a:t>Direct report to auditor checks over audit and walks through any observations</a:t>
            </a:r>
            <a:endParaRPr lang="en-US" sz="1000">
              <a:ea typeface="+mn-lt"/>
              <a:cs typeface="+mn-lt"/>
            </a:endParaRPr>
          </a:p>
          <a:p>
            <a:pPr marL="971550" lvl="1" indent="-285750">
              <a:spcBef>
                <a:spcPts val="0"/>
              </a:spcBef>
              <a:buFont typeface="Arial"/>
              <a:buChar char="•"/>
            </a:pPr>
            <a:r>
              <a:rPr lang="en-US" sz="1000">
                <a:cs typeface="Calibri" panose="020F0502020204030204"/>
              </a:rPr>
              <a:t>User access is changed as needed</a:t>
            </a:r>
            <a:endParaRPr lang="en-US" sz="1000">
              <a:ea typeface="+mn-lt"/>
              <a:cs typeface="+mn-lt"/>
            </a:endParaRPr>
          </a:p>
          <a:p>
            <a:pPr marL="1428750" lvl="2" indent="-285750">
              <a:spcBef>
                <a:spcPts val="0"/>
              </a:spcBef>
              <a:buFont typeface="Arial"/>
              <a:buChar char="•"/>
            </a:pPr>
            <a:r>
              <a:rPr lang="en-US" sz="1000">
                <a:cs typeface="Calibri" panose="020F0502020204030204"/>
              </a:rPr>
              <a:t>Employees affected by necessary change are notified</a:t>
            </a:r>
            <a:endParaRPr lang="en-US" sz="1000">
              <a:ea typeface="+mn-lt"/>
              <a:cs typeface="+mn-lt"/>
            </a:endParaRPr>
          </a:p>
          <a:p>
            <a:pPr marL="971550" lvl="1" indent="-285750">
              <a:spcBef>
                <a:spcPts val="0"/>
              </a:spcBef>
              <a:buFont typeface="Arial"/>
              <a:buChar char="•"/>
            </a:pPr>
            <a:r>
              <a:rPr lang="en-US" sz="1000">
                <a:cs typeface="Calibri" panose="020F0502020204030204"/>
              </a:rPr>
              <a:t>Manager signs-off on report and that changes are implemented</a:t>
            </a:r>
            <a:endParaRPr lang="en-US" sz="1000">
              <a:ea typeface="+mn-lt"/>
              <a:cs typeface="+mn-lt"/>
            </a:endParaRPr>
          </a:p>
          <a:p>
            <a:pPr marL="0" indent="0">
              <a:buNone/>
            </a:pPr>
            <a:endParaRPr lang="en-US" sz="1000">
              <a:cs typeface="Calibri" panose="020F0502020204030204"/>
            </a:endParaRPr>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330EA680-D336-4FF7-8B7A-9848BB0A1C32}" type="slidenum">
              <a:rPr lang="en-US" smtClean="0"/>
              <a:pPr>
                <a:spcAft>
                  <a:spcPts val="600"/>
                </a:spcAft>
              </a:pPr>
              <a:t>34</a:t>
            </a:fld>
            <a:endParaRPr lang="en-US"/>
          </a:p>
        </p:txBody>
      </p:sp>
      <p:pic>
        <p:nvPicPr>
          <p:cNvPr id="2050" name="Picture 2">
            <a:extLst>
              <a:ext uri="{FF2B5EF4-FFF2-40B4-BE49-F238E27FC236}">
                <a16:creationId xmlns:a16="http://schemas.microsoft.com/office/drawing/2014/main" id="{5851D194-D571-4722-A004-011AF96BC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14" y="1717419"/>
            <a:ext cx="6534988" cy="451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998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lstStyle/>
          <a:p>
            <a:r>
              <a:rPr lang="en-US">
                <a:cs typeface="Calibri Light"/>
              </a:rPr>
              <a:t>Protection from Malicious Software</a:t>
            </a:r>
          </a:p>
        </p:txBody>
      </p:sp>
      <p:sp>
        <p:nvSpPr>
          <p:cNvPr id="4" name="Content Placeholder 3">
            <a:extLst>
              <a:ext uri="{FF2B5EF4-FFF2-40B4-BE49-F238E27FC236}">
                <a16:creationId xmlns:a16="http://schemas.microsoft.com/office/drawing/2014/main" id="{1D5FD8DF-18D6-4E89-A010-5FB9BFA5B664}"/>
              </a:ext>
            </a:extLst>
          </p:cNvPr>
          <p:cNvSpPr>
            <a:spLocks noGrp="1"/>
          </p:cNvSpPr>
          <p:nvPr>
            <p:ph sz="half" idx="2"/>
          </p:nvPr>
        </p:nvSpPr>
        <p:spPr/>
        <p:txBody>
          <a:bodyPr vert="horz" lIns="91440" tIns="45720" rIns="91440" bIns="45720" rtlCol="0" anchor="t">
            <a:normAutofit fontScale="85000" lnSpcReduction="10000"/>
          </a:bodyPr>
          <a:lstStyle/>
          <a:p>
            <a:pPr marL="0" indent="0" algn="ctr">
              <a:buNone/>
            </a:pPr>
            <a:r>
              <a:rPr lang="en-US" sz="1300" b="1" u="sng">
                <a:cs typeface="Calibri" panose="020F0502020204030204"/>
              </a:rPr>
              <a:t>Walkthrough</a:t>
            </a:r>
          </a:p>
          <a:p>
            <a:pPr>
              <a:buFont typeface="Arial"/>
              <a:buChar char="•"/>
            </a:pPr>
            <a:r>
              <a:rPr lang="en-US" sz="1300">
                <a:ea typeface="+mn-lt"/>
                <a:cs typeface="+mn-lt"/>
              </a:rPr>
              <a:t>IT manager (specific employee, Operations maybe?) combs through monthly to ensure Information Systems are up-to-date with patches/maintenance/updates</a:t>
            </a:r>
            <a:endParaRPr lang="en-US"/>
          </a:p>
          <a:p>
            <a:pPr>
              <a:buFont typeface="Arial"/>
              <a:buChar char="•"/>
            </a:pPr>
            <a:r>
              <a:rPr lang="en-US" sz="1300">
                <a:ea typeface="+mn-lt"/>
                <a:cs typeface="+mn-lt"/>
              </a:rPr>
              <a:t>IT manager meets with consultant to ensure Information Systems do not present any major risks</a:t>
            </a:r>
            <a:endParaRPr lang="en-US"/>
          </a:p>
          <a:p>
            <a:pPr>
              <a:buFont typeface="Arial"/>
              <a:buChar char="•"/>
            </a:pPr>
            <a:r>
              <a:rPr lang="en-US" sz="1300">
                <a:ea typeface="+mn-lt"/>
                <a:cs typeface="+mn-lt"/>
              </a:rPr>
              <a:t>Document any updates and coordinate with operations to ensure update timeline does not affect business continuity</a:t>
            </a:r>
            <a:endParaRPr lang="en-US"/>
          </a:p>
          <a:p>
            <a:pPr>
              <a:buFont typeface="Arial"/>
              <a:buChar char="•"/>
            </a:pPr>
            <a:r>
              <a:rPr lang="en-US" sz="1300">
                <a:ea typeface="+mn-lt"/>
                <a:cs typeface="+mn-lt"/>
              </a:rPr>
              <a:t>Penetration testing in safe environment before update is pushed to production</a:t>
            </a:r>
            <a:endParaRPr lang="en-US"/>
          </a:p>
          <a:p>
            <a:pPr>
              <a:buFont typeface="Arial"/>
              <a:buChar char="•"/>
            </a:pPr>
            <a:r>
              <a:rPr lang="en-US" sz="1300">
                <a:ea typeface="+mn-lt"/>
                <a:cs typeface="+mn-lt"/>
              </a:rPr>
              <a:t>Install updates/patches</a:t>
            </a:r>
            <a:endParaRPr lang="en-US"/>
          </a:p>
          <a:p>
            <a:pPr>
              <a:buFont typeface="Arial"/>
              <a:buChar char="•"/>
            </a:pPr>
            <a:r>
              <a:rPr lang="en-US" sz="1300">
                <a:ea typeface="+mn-lt"/>
                <a:cs typeface="+mn-lt"/>
              </a:rPr>
              <a:t>Post update/patch review that all use cases operate effectively</a:t>
            </a:r>
            <a:endParaRPr lang="en-US"/>
          </a:p>
          <a:p>
            <a:pPr marL="971550" lvl="1" indent="-285750">
              <a:buFont typeface="Arial"/>
              <a:buChar char="•"/>
            </a:pPr>
            <a:r>
              <a:rPr lang="en-US" sz="1300">
                <a:ea typeface="+mn-lt"/>
                <a:cs typeface="+mn-lt"/>
              </a:rPr>
              <a:t>Verify user access is still in place</a:t>
            </a:r>
            <a:endParaRPr lang="en-US"/>
          </a:p>
          <a:p>
            <a:pPr marL="971550" lvl="1" indent="-285750">
              <a:buFont typeface="Arial"/>
              <a:buChar char="•"/>
            </a:pPr>
            <a:r>
              <a:rPr lang="en-US" sz="1300">
                <a:ea typeface="+mn-lt"/>
                <a:cs typeface="+mn-lt"/>
              </a:rPr>
              <a:t>Employees can only access proper PHI related tasks for their respective job</a:t>
            </a:r>
            <a:endParaRPr lang="en-US"/>
          </a:p>
          <a:p>
            <a:pPr>
              <a:buFont typeface="Arial"/>
              <a:buChar char="•"/>
            </a:pPr>
            <a:r>
              <a:rPr lang="en-US" sz="1300">
                <a:ea typeface="+mn-lt"/>
                <a:cs typeface="+mn-lt"/>
              </a:rPr>
              <a:t>IT staff ensures (remotely) </a:t>
            </a:r>
            <a:r>
              <a:rPr lang="en-US" sz="1300" err="1">
                <a:ea typeface="+mn-lt"/>
                <a:cs typeface="+mn-lt"/>
              </a:rPr>
              <a:t>browers</a:t>
            </a:r>
            <a:r>
              <a:rPr lang="en-US" sz="1300">
                <a:ea typeface="+mn-lt"/>
                <a:cs typeface="+mn-lt"/>
              </a:rPr>
              <a:t> are up-to-date &amp; pop-ups are blocked</a:t>
            </a:r>
            <a:endParaRPr lang="en-US"/>
          </a:p>
          <a:p>
            <a:pPr marL="971550" lvl="1" indent="-285750">
              <a:buFont typeface="Arial"/>
              <a:buChar char="•"/>
            </a:pPr>
            <a:r>
              <a:rPr lang="en-US" sz="1300">
                <a:ea typeface="+mn-lt"/>
                <a:cs typeface="+mn-lt"/>
              </a:rPr>
              <a:t>Browers do not store passwords</a:t>
            </a:r>
            <a:endParaRPr lang="en-US"/>
          </a:p>
          <a:p>
            <a:pPr marL="971550" lvl="1" indent="-285750">
              <a:buFont typeface="Arial"/>
              <a:buChar char="•"/>
            </a:pPr>
            <a:r>
              <a:rPr lang="en-US" sz="1300">
                <a:ea typeface="+mn-lt"/>
                <a:cs typeface="+mn-lt"/>
              </a:rPr>
              <a:t>Safari: java is disabled</a:t>
            </a:r>
            <a:endParaRPr lang="en-US"/>
          </a:p>
          <a:p>
            <a:pPr>
              <a:buFont typeface="Arial"/>
              <a:buChar char="•"/>
            </a:pPr>
            <a:r>
              <a:rPr lang="en-US" sz="1300">
                <a:ea typeface="+mn-lt"/>
                <a:cs typeface="+mn-lt"/>
              </a:rPr>
              <a:t>Monthly vulnerability scans of systems containing ePHI from (IT Ops Manager)</a:t>
            </a:r>
            <a:endParaRPr lang="en-US"/>
          </a:p>
          <a:p>
            <a:pPr>
              <a:buFont typeface="Arial"/>
              <a:buChar char="•"/>
            </a:pPr>
            <a:r>
              <a:rPr lang="en-US" sz="1300">
                <a:ea typeface="+mn-lt"/>
                <a:cs typeface="+mn-lt"/>
              </a:rPr>
              <a:t>Monthly ensure firewalls are enabled to reduce risk of malicious remote access </a:t>
            </a:r>
            <a:endParaRPr lang="en-US">
              <a:ea typeface="+mn-lt"/>
              <a:cs typeface="+mn-lt"/>
            </a:endParaRPr>
          </a:p>
          <a:p>
            <a:pPr>
              <a:buFont typeface="Arial"/>
              <a:buChar char="•"/>
            </a:pPr>
            <a:r>
              <a:rPr lang="en-US" sz="1300">
                <a:ea typeface="+mn-lt"/>
                <a:cs typeface="+mn-lt"/>
              </a:rPr>
              <a:t>Ensure intrusion detection is functioning properly by penetration testing it and violating the privileges </a:t>
            </a:r>
            <a:endParaRPr lang="en-US">
              <a:cs typeface="Calibri" panose="020F0502020204030204"/>
            </a:endParaRPr>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35</a:t>
            </a:fld>
            <a:endParaRPr lang="en-US"/>
          </a:p>
        </p:txBody>
      </p:sp>
      <p:pic>
        <p:nvPicPr>
          <p:cNvPr id="3074" name="Picture 2">
            <a:extLst>
              <a:ext uri="{FF2B5EF4-FFF2-40B4-BE49-F238E27FC236}">
                <a16:creationId xmlns:a16="http://schemas.microsoft.com/office/drawing/2014/main" id="{F0DC5B09-2726-4F3F-991E-54413C0DD0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13184" y="1464222"/>
            <a:ext cx="5416278" cy="471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96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36</a:t>
            </a:fld>
            <a:endParaRPr lang="en-US"/>
          </a:p>
        </p:txBody>
      </p:sp>
      <p:pic>
        <p:nvPicPr>
          <p:cNvPr id="6146" name="Picture 2">
            <a:extLst>
              <a:ext uri="{FF2B5EF4-FFF2-40B4-BE49-F238E27FC236}">
                <a16:creationId xmlns:a16="http://schemas.microsoft.com/office/drawing/2014/main" id="{A9E0FF4E-F3A2-4DC6-B5A1-A0B8074283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72" t="4231" r="4197" b="4447"/>
          <a:stretch/>
        </p:blipFill>
        <p:spPr bwMode="auto">
          <a:xfrm>
            <a:off x="838200" y="1684801"/>
            <a:ext cx="4396275" cy="485411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9FD62736-A399-4F9A-8748-35C37F95B223}"/>
              </a:ext>
            </a:extLst>
          </p:cNvPr>
          <p:cNvSpPr txBox="1">
            <a:spLocks/>
          </p:cNvSpPr>
          <p:nvPr/>
        </p:nvSpPr>
        <p:spPr>
          <a:xfrm>
            <a:off x="5746102" y="1691870"/>
            <a:ext cx="5943600"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7000"/>
              </a:lnSpc>
              <a:spcBef>
                <a:spcPts val="0"/>
              </a:spcBef>
              <a:buNone/>
            </a:pPr>
            <a:r>
              <a:rPr lang="en-US" sz="1300" b="1" u="sng">
                <a:latin typeface="Calibri"/>
                <a:ea typeface="Calibri" panose="020F0502020204030204" pitchFamily="34" charset="0"/>
                <a:cs typeface="Arial"/>
              </a:rPr>
              <a:t>Walkthrough</a:t>
            </a:r>
            <a:endParaRPr lang="en-US" sz="1300">
              <a:latin typeface="Calibri"/>
              <a:ea typeface="Calibri" panose="020F0502020204030204" pitchFamily="34" charset="0"/>
              <a:cs typeface="Arial"/>
            </a:endParaRPr>
          </a:p>
          <a:p>
            <a:pPr marL="0" indent="0" algn="ctr">
              <a:lnSpc>
                <a:spcPct val="107000"/>
              </a:lnSpc>
              <a:spcBef>
                <a:spcPts val="0"/>
              </a:spcBef>
              <a:buNone/>
            </a:pPr>
            <a:endParaRPr lang="en-US" sz="1300" b="1" u="sng">
              <a:latin typeface="Calibri"/>
              <a:ea typeface="Calibri" panose="020F0502020204030204" pitchFamily="34" charset="0"/>
              <a:cs typeface="Arial"/>
            </a:endParaRPr>
          </a:p>
          <a:p>
            <a:pPr>
              <a:lnSpc>
                <a:spcPct val="107000"/>
              </a:lnSpc>
              <a:spcBef>
                <a:spcPts val="0"/>
              </a:spcBef>
            </a:pPr>
            <a:r>
              <a:rPr lang="en-US" sz="1300">
                <a:effectLst/>
                <a:latin typeface="Calibri"/>
                <a:ea typeface="Calibri" panose="020F0502020204030204" pitchFamily="34" charset="0"/>
                <a:cs typeface="Arial"/>
              </a:rPr>
              <a:t>Backups on all ePHI is completely on a weekly basis</a:t>
            </a:r>
            <a:endParaRPr lang="en-US" sz="1300">
              <a:latin typeface="Calibri"/>
              <a:cs typeface="Arial"/>
            </a:endParaRPr>
          </a:p>
          <a:p>
            <a:pPr lvl="1">
              <a:lnSpc>
                <a:spcPct val="107000"/>
              </a:lnSpc>
              <a:spcBef>
                <a:spcPts val="0"/>
              </a:spcBef>
            </a:pPr>
            <a:r>
              <a:rPr lang="en-US" sz="1300">
                <a:effectLst/>
                <a:latin typeface="Calibri"/>
                <a:ea typeface="Calibri" panose="020F0502020204030204" pitchFamily="34" charset="0"/>
                <a:cs typeface="Arial"/>
              </a:rPr>
              <a:t>Compliance Officer signs-off along with data analyst to ensure backups are indeed the correct information stored</a:t>
            </a:r>
          </a:p>
          <a:p>
            <a:pPr lvl="1">
              <a:lnSpc>
                <a:spcPct val="107000"/>
              </a:lnSpc>
              <a:spcBef>
                <a:spcPts val="0"/>
              </a:spcBef>
            </a:pPr>
            <a:r>
              <a:rPr lang="en-US" sz="1300">
                <a:effectLst/>
                <a:latin typeface="Calibri"/>
                <a:ea typeface="Calibri" panose="020F0502020204030204" pitchFamily="34" charset="0"/>
                <a:cs typeface="Arial"/>
              </a:rPr>
              <a:t>Verify Backup servers are running</a:t>
            </a:r>
          </a:p>
          <a:p>
            <a:pPr>
              <a:lnSpc>
                <a:spcPct val="107000"/>
              </a:lnSpc>
              <a:spcBef>
                <a:spcPts val="0"/>
              </a:spcBef>
            </a:pPr>
            <a:r>
              <a:rPr lang="en-US" sz="1300">
                <a:effectLst/>
                <a:latin typeface="Calibri"/>
                <a:ea typeface="Calibri" panose="020F0502020204030204" pitchFamily="34" charset="0"/>
                <a:cs typeface="Arial"/>
              </a:rPr>
              <a:t>Copies of all backups is stored in a offsite location, secure and undisclosed to public</a:t>
            </a:r>
          </a:p>
          <a:p>
            <a:pPr>
              <a:lnSpc>
                <a:spcPct val="107000"/>
              </a:lnSpc>
              <a:spcBef>
                <a:spcPts val="0"/>
              </a:spcBef>
            </a:pPr>
            <a:r>
              <a:rPr lang="en-US" sz="1300">
                <a:effectLst/>
                <a:latin typeface="Calibri"/>
                <a:ea typeface="Calibri" panose="020F0502020204030204" pitchFamily="34" charset="0"/>
                <a:cs typeface="Arial"/>
              </a:rPr>
              <a:t>Backups containing PHI are transported using a secure vendor (BRINKS, etc.)</a:t>
            </a:r>
          </a:p>
          <a:p>
            <a:pPr>
              <a:lnSpc>
                <a:spcPct val="107000"/>
              </a:lnSpc>
              <a:spcBef>
                <a:spcPts val="0"/>
              </a:spcBef>
              <a:spcAft>
                <a:spcPts val="800"/>
              </a:spcAft>
            </a:pPr>
            <a:r>
              <a:rPr lang="en-US" sz="1300">
                <a:effectLst/>
                <a:latin typeface="Calibri"/>
                <a:ea typeface="Calibri" panose="020F0502020204030204" pitchFamily="34" charset="0"/>
                <a:cs typeface="Arial"/>
              </a:rPr>
              <a:t>Documentation that any transported PHI arrived at destination securely from vendor.</a:t>
            </a:r>
          </a:p>
        </p:txBody>
      </p:sp>
      <p:sp>
        <p:nvSpPr>
          <p:cNvPr id="2" name="Title 1">
            <a:extLst>
              <a:ext uri="{FF2B5EF4-FFF2-40B4-BE49-F238E27FC236}">
                <a16:creationId xmlns:a16="http://schemas.microsoft.com/office/drawing/2014/main" id="{1E71B762-6D54-4BC6-AD72-A78F55CB85AC}"/>
              </a:ext>
            </a:extLst>
          </p:cNvPr>
          <p:cNvSpPr txBox="1">
            <a:spLocks/>
          </p:cNvSpPr>
          <p:nvPr/>
        </p:nvSpPr>
        <p:spPr>
          <a:xfrm>
            <a:off x="838200" y="365125"/>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Data Backup Plan</a:t>
            </a:r>
            <a:endParaRPr lang="en-US"/>
          </a:p>
        </p:txBody>
      </p:sp>
    </p:spTree>
    <p:extLst>
      <p:ext uri="{BB962C8B-B14F-4D97-AF65-F5344CB8AC3E}">
        <p14:creationId xmlns:p14="http://schemas.microsoft.com/office/powerpoint/2010/main" val="1672228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37</a:t>
            </a:fld>
            <a:endParaRPr lang="en-US"/>
          </a:p>
        </p:txBody>
      </p:sp>
      <p:sp>
        <p:nvSpPr>
          <p:cNvPr id="4" name="Content Placeholder 3">
            <a:extLst>
              <a:ext uri="{FF2B5EF4-FFF2-40B4-BE49-F238E27FC236}">
                <a16:creationId xmlns:a16="http://schemas.microsoft.com/office/drawing/2014/main" id="{F00F38BA-9953-442A-B180-E35AA548EB43}"/>
              </a:ext>
            </a:extLst>
          </p:cNvPr>
          <p:cNvSpPr txBox="1">
            <a:spLocks/>
          </p:cNvSpPr>
          <p:nvPr/>
        </p:nvSpPr>
        <p:spPr>
          <a:xfrm>
            <a:off x="6508102" y="1691870"/>
            <a:ext cx="5181600"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buNone/>
            </a:pPr>
            <a:endParaRPr lang="en-US" sz="1300">
              <a:latin typeface="Calibri" panose="020F0502020204030204" pitchFamily="34" charset="0"/>
              <a:ea typeface="Calibri" panose="020F0502020204030204" pitchFamily="34" charset="0"/>
              <a:cs typeface="Arial"/>
            </a:endParaRPr>
          </a:p>
          <a:p>
            <a:pPr marL="0" indent="0" algn="ctr">
              <a:lnSpc>
                <a:spcPct val="107000"/>
              </a:lnSpc>
              <a:spcBef>
                <a:spcPts val="0"/>
              </a:spcBef>
              <a:buFont typeface="Calibri Light" panose="020F0302020204030204"/>
              <a:buNone/>
            </a:pPr>
            <a:r>
              <a:rPr lang="en-US" sz="1300" b="1" u="sng">
                <a:latin typeface="Calibri"/>
                <a:ea typeface="Calibri" panose="020F0502020204030204" pitchFamily="34" charset="0"/>
                <a:cs typeface="Arial"/>
              </a:rPr>
              <a:t>Walkthrough</a:t>
            </a:r>
            <a:endParaRPr lang="en-US" sz="1300">
              <a:latin typeface="Calibri"/>
              <a:ea typeface="Calibri" panose="020F0502020204030204" pitchFamily="34" charset="0"/>
              <a:cs typeface="Arial"/>
            </a:endParaRPr>
          </a:p>
          <a:p>
            <a:pPr marL="0" indent="0" algn="ctr">
              <a:lnSpc>
                <a:spcPct val="107000"/>
              </a:lnSpc>
              <a:spcBef>
                <a:spcPts val="0"/>
              </a:spcBef>
              <a:buNone/>
            </a:pPr>
            <a:endParaRPr lang="en-US" sz="1300" b="1" u="sng">
              <a:latin typeface="Calibri"/>
              <a:ea typeface="Calibri" panose="020F0502020204030204" pitchFamily="34" charset="0"/>
              <a:cs typeface="Arial"/>
            </a:endParaRPr>
          </a:p>
          <a:p>
            <a:pPr>
              <a:lnSpc>
                <a:spcPct val="107000"/>
              </a:lnSpc>
              <a:spcBef>
                <a:spcPts val="0"/>
              </a:spcBef>
            </a:pPr>
            <a:r>
              <a:rPr lang="en-US" sz="1300">
                <a:effectLst/>
                <a:latin typeface="Calibri"/>
                <a:ea typeface="Calibri" panose="020F0502020204030204" pitchFamily="34" charset="0"/>
                <a:cs typeface="Arial"/>
              </a:rPr>
              <a:t>Verify monthly that PHI can be accessed by only the Administrators on an emergency basis</a:t>
            </a:r>
            <a:endParaRPr lang="en-US" sz="1300">
              <a:latin typeface="Calibri"/>
              <a:cs typeface="Arial"/>
            </a:endParaRPr>
          </a:p>
          <a:p>
            <a:pPr lvl="1">
              <a:lnSpc>
                <a:spcPct val="107000"/>
              </a:lnSpc>
              <a:spcBef>
                <a:spcPts val="0"/>
              </a:spcBef>
            </a:pPr>
            <a:r>
              <a:rPr lang="en-US" sz="1300">
                <a:effectLst/>
                <a:latin typeface="Calibri"/>
                <a:ea typeface="Calibri" panose="020F0502020204030204" pitchFamily="34" charset="0"/>
                <a:cs typeface="Arial"/>
              </a:rPr>
              <a:t>Additionally it should require 2 administrator sign-offs for respective IS to access emergency PHI</a:t>
            </a:r>
          </a:p>
          <a:p>
            <a:pPr>
              <a:lnSpc>
                <a:spcPct val="107000"/>
              </a:lnSpc>
              <a:spcBef>
                <a:spcPts val="0"/>
              </a:spcBef>
            </a:pPr>
            <a:r>
              <a:rPr lang="en-US" sz="1300">
                <a:effectLst/>
                <a:latin typeface="Calibri"/>
                <a:ea typeface="Calibri" panose="020F0502020204030204" pitchFamily="34" charset="0"/>
                <a:cs typeface="Arial"/>
              </a:rPr>
              <a:t>The emergency process should be distributed to all relevant employees if changed</a:t>
            </a:r>
          </a:p>
          <a:p>
            <a:pPr>
              <a:lnSpc>
                <a:spcPct val="107000"/>
              </a:lnSpc>
              <a:spcBef>
                <a:spcPts val="0"/>
              </a:spcBef>
            </a:pPr>
            <a:r>
              <a:rPr lang="en-US" sz="1300">
                <a:effectLst/>
                <a:latin typeface="Calibri"/>
                <a:ea typeface="Calibri" panose="020F0502020204030204" pitchFamily="34" charset="0"/>
                <a:cs typeface="Arial"/>
              </a:rPr>
              <a:t>Monthly, ensure emergency procedures can be executed without relying on Local Area Network or local power (in case of a business incident)</a:t>
            </a:r>
          </a:p>
          <a:p>
            <a:pPr>
              <a:lnSpc>
                <a:spcPct val="107000"/>
              </a:lnSpc>
              <a:spcBef>
                <a:spcPts val="0"/>
              </a:spcBef>
              <a:spcAft>
                <a:spcPts val="800"/>
              </a:spcAft>
            </a:pPr>
            <a:r>
              <a:rPr lang="en-US" sz="1300">
                <a:effectLst/>
                <a:latin typeface="Calibri"/>
                <a:ea typeface="Calibri" panose="020F0502020204030204" pitchFamily="34" charset="0"/>
                <a:cs typeface="Arial"/>
              </a:rPr>
              <a:t>Yearly, ensure individuals who are administrators and have access to emergency PHI are at “arms length” and their department does not depend on that specific PHI.</a:t>
            </a:r>
          </a:p>
        </p:txBody>
      </p:sp>
      <p:sp>
        <p:nvSpPr>
          <p:cNvPr id="2" name="Title 1">
            <a:extLst>
              <a:ext uri="{FF2B5EF4-FFF2-40B4-BE49-F238E27FC236}">
                <a16:creationId xmlns:a16="http://schemas.microsoft.com/office/drawing/2014/main" id="{2485E846-BDB8-401F-B68A-A04FCEB412E2}"/>
              </a:ext>
            </a:extLst>
          </p:cNvPr>
          <p:cNvSpPr txBox="1">
            <a:spLocks/>
          </p:cNvSpPr>
          <p:nvPr/>
        </p:nvSpPr>
        <p:spPr>
          <a:xfrm>
            <a:off x="838200" y="365125"/>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Emergency Access Procedure</a:t>
            </a:r>
            <a:endParaRPr lang="en-US"/>
          </a:p>
        </p:txBody>
      </p:sp>
      <p:pic>
        <p:nvPicPr>
          <p:cNvPr id="4098" name="Picture 2">
            <a:extLst>
              <a:ext uri="{FF2B5EF4-FFF2-40B4-BE49-F238E27FC236}">
                <a16:creationId xmlns:a16="http://schemas.microsoft.com/office/drawing/2014/main" id="{DDB7C2FA-6213-46BA-9104-C1687CC0A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47" y="1588596"/>
            <a:ext cx="6107760" cy="476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13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38</a:t>
            </a:fld>
            <a:endParaRPr lang="en-US"/>
          </a:p>
        </p:txBody>
      </p:sp>
      <p:sp>
        <p:nvSpPr>
          <p:cNvPr id="14" name="Content Placeholder 3">
            <a:extLst>
              <a:ext uri="{FF2B5EF4-FFF2-40B4-BE49-F238E27FC236}">
                <a16:creationId xmlns:a16="http://schemas.microsoft.com/office/drawing/2014/main" id="{4BFE9315-0CA6-426F-A1BD-9602B98B2FD2}"/>
              </a:ext>
            </a:extLst>
          </p:cNvPr>
          <p:cNvSpPr txBox="1">
            <a:spLocks/>
          </p:cNvSpPr>
          <p:nvPr/>
        </p:nvSpPr>
        <p:spPr>
          <a:xfrm>
            <a:off x="6508102" y="1691870"/>
            <a:ext cx="5181600"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7000"/>
              </a:lnSpc>
              <a:spcBef>
                <a:spcPts val="0"/>
              </a:spcBef>
              <a:buClr>
                <a:srgbClr val="222222"/>
              </a:buClr>
              <a:buSzPts val="1200"/>
              <a:buNone/>
            </a:pPr>
            <a:endParaRPr lang="en-US" sz="1300" b="1" u="sng">
              <a:latin typeface="Calibri"/>
              <a:ea typeface="Calibri" panose="020F0502020204030204" pitchFamily="34" charset="0"/>
              <a:cs typeface="Arial"/>
            </a:endParaRPr>
          </a:p>
          <a:p>
            <a:pPr marL="0" indent="0" algn="ctr">
              <a:lnSpc>
                <a:spcPct val="107000"/>
              </a:lnSpc>
              <a:spcBef>
                <a:spcPts val="0"/>
              </a:spcBef>
              <a:buSzPts val="1200"/>
              <a:buNone/>
            </a:pPr>
            <a:r>
              <a:rPr lang="en-US" sz="1300" b="1" u="sng">
                <a:latin typeface="Calibri"/>
                <a:ea typeface="Calibri" panose="020F0502020204030204" pitchFamily="34" charset="0"/>
                <a:cs typeface="Arial"/>
              </a:rPr>
              <a:t>Walkthrough</a:t>
            </a:r>
            <a:endParaRPr lang="en-US" sz="1300">
              <a:latin typeface="Calibri"/>
              <a:ea typeface="Calibri" panose="020F0502020204030204" pitchFamily="34" charset="0"/>
              <a:cs typeface="Arial"/>
            </a:endParaRPr>
          </a:p>
          <a:p>
            <a:pPr marL="0" indent="0" algn="ctr">
              <a:lnSpc>
                <a:spcPct val="107000"/>
              </a:lnSpc>
              <a:spcBef>
                <a:spcPts val="0"/>
              </a:spcBef>
              <a:buSzPts val="1200"/>
              <a:buNone/>
            </a:pPr>
            <a:endParaRPr lang="en-US" sz="1300" b="1" u="sng">
              <a:latin typeface="Calibri"/>
              <a:ea typeface="Calibri" panose="020F0502020204030204" pitchFamily="34" charset="0"/>
              <a:cs typeface="Arial"/>
            </a:endParaRPr>
          </a:p>
          <a:p>
            <a:pPr>
              <a:lnSpc>
                <a:spcPct val="107000"/>
              </a:lnSpc>
              <a:spcBef>
                <a:spcPts val="0"/>
              </a:spcBef>
              <a:buClr>
                <a:srgbClr val="222222"/>
              </a:buClr>
              <a:buSzPts val="1200"/>
            </a:pPr>
            <a:r>
              <a:rPr lang="en-US" sz="1300">
                <a:effectLst/>
                <a:latin typeface="Calibri"/>
                <a:ea typeface="Calibri" panose="020F0502020204030204" pitchFamily="34" charset="0"/>
                <a:cs typeface="Arial"/>
              </a:rPr>
              <a:t>Audit Active Directory every 6 months for automatic logoff is in place</a:t>
            </a:r>
            <a:endParaRPr lang="en-US" sz="1300">
              <a:latin typeface="Calibri"/>
              <a:cs typeface="Arial"/>
            </a:endParaRPr>
          </a:p>
          <a:p>
            <a:pPr>
              <a:lnSpc>
                <a:spcPct val="107000"/>
              </a:lnSpc>
              <a:spcBef>
                <a:spcPts val="0"/>
              </a:spcBef>
              <a:buClr>
                <a:srgbClr val="222222"/>
              </a:buClr>
              <a:buSzPts val="1200"/>
            </a:pPr>
            <a:r>
              <a:rPr lang="en-US" sz="1300">
                <a:effectLst/>
                <a:latin typeface="Calibri"/>
                <a:ea typeface="Calibri" panose="020F0502020204030204" pitchFamily="34" charset="0"/>
                <a:cs typeface="Arial"/>
              </a:rPr>
              <a:t>HIPAA compliance officer chooses random employee with access to PHI and ensures their workstation automatically logs off after 10 minutes</a:t>
            </a:r>
            <a:r>
              <a:rPr lang="en-US" sz="1300">
                <a:latin typeface="Calibri"/>
                <a:ea typeface="Calibri" panose="020F0502020204030204" pitchFamily="34" charset="0"/>
                <a:cs typeface="Arial"/>
              </a:rPr>
              <a:t> </a:t>
            </a:r>
            <a:endParaRPr lang="en-US" sz="13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buClr>
                <a:srgbClr val="222222"/>
              </a:buClr>
              <a:buSzPts val="1200"/>
            </a:pPr>
            <a:r>
              <a:rPr lang="en-US" sz="1300">
                <a:effectLst/>
                <a:latin typeface="Calibri"/>
                <a:ea typeface="Calibri" panose="020F0502020204030204" pitchFamily="34" charset="0"/>
                <a:cs typeface="Arial"/>
              </a:rPr>
              <a:t>Compliance officer chooses random employee to ensure any mobile devices automatically log off after 10 minutes</a:t>
            </a:r>
          </a:p>
          <a:p>
            <a:pPr>
              <a:lnSpc>
                <a:spcPct val="107000"/>
              </a:lnSpc>
              <a:spcBef>
                <a:spcPts val="0"/>
              </a:spcBef>
              <a:spcAft>
                <a:spcPts val="800"/>
              </a:spcAft>
              <a:buClr>
                <a:srgbClr val="222222"/>
              </a:buClr>
              <a:buSzPts val="1200"/>
            </a:pPr>
            <a:r>
              <a:rPr lang="en-US" sz="1300">
                <a:effectLst/>
                <a:latin typeface="Calibri"/>
                <a:ea typeface="Calibri" panose="020F0502020204030204" pitchFamily="34" charset="0"/>
                <a:cs typeface="Arial"/>
              </a:rPr>
              <a:t>Compliance officer ensures random printer has auto log off after 2 minutes of inactivity</a:t>
            </a:r>
          </a:p>
        </p:txBody>
      </p:sp>
      <p:sp>
        <p:nvSpPr>
          <p:cNvPr id="2" name="Title 1">
            <a:extLst>
              <a:ext uri="{FF2B5EF4-FFF2-40B4-BE49-F238E27FC236}">
                <a16:creationId xmlns:a16="http://schemas.microsoft.com/office/drawing/2014/main" id="{10D8DB05-94C7-4B5B-B931-ECEC6D56B6B7}"/>
              </a:ext>
            </a:extLst>
          </p:cNvPr>
          <p:cNvSpPr txBox="1">
            <a:spLocks/>
          </p:cNvSpPr>
          <p:nvPr/>
        </p:nvSpPr>
        <p:spPr>
          <a:xfrm>
            <a:off x="838200" y="365125"/>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Automatic Log-Off Procedure</a:t>
            </a:r>
            <a:endParaRPr lang="en-US"/>
          </a:p>
        </p:txBody>
      </p:sp>
      <p:pic>
        <p:nvPicPr>
          <p:cNvPr id="5124" name="Picture 4">
            <a:extLst>
              <a:ext uri="{FF2B5EF4-FFF2-40B4-BE49-F238E27FC236}">
                <a16:creationId xmlns:a16="http://schemas.microsoft.com/office/drawing/2014/main" id="{BB879078-9613-4F6C-9453-6C08AA921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92" y="1341907"/>
            <a:ext cx="6547629" cy="505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694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lstStyle/>
          <a:p>
            <a:r>
              <a:rPr lang="en-US">
                <a:cs typeface="Calibri Light"/>
              </a:rPr>
              <a:t>Encryption and Decryption</a:t>
            </a:r>
          </a:p>
        </p:txBody>
      </p:sp>
      <p:sp>
        <p:nvSpPr>
          <p:cNvPr id="4" name="Content Placeholder 3">
            <a:extLst>
              <a:ext uri="{FF2B5EF4-FFF2-40B4-BE49-F238E27FC236}">
                <a16:creationId xmlns:a16="http://schemas.microsoft.com/office/drawing/2014/main" id="{97942F6B-12D1-44F0-917E-41D30F22CC5B}"/>
              </a:ext>
            </a:extLst>
          </p:cNvPr>
          <p:cNvSpPr>
            <a:spLocks noGrp="1"/>
          </p:cNvSpPr>
          <p:nvPr>
            <p:ph sz="half" idx="2"/>
          </p:nvPr>
        </p:nvSpPr>
        <p:spPr/>
        <p:txBody>
          <a:bodyPr vert="horz" lIns="91440" tIns="45720" rIns="91440" bIns="45720" rtlCol="0" anchor="t">
            <a:normAutofit/>
          </a:bodyPr>
          <a:lstStyle/>
          <a:p>
            <a:pPr marL="0" indent="0" algn="ctr">
              <a:lnSpc>
                <a:spcPct val="107000"/>
              </a:lnSpc>
              <a:spcBef>
                <a:spcPts val="0"/>
              </a:spcBef>
              <a:buClr>
                <a:srgbClr val="222222"/>
              </a:buClr>
              <a:buSzPts val="1200"/>
              <a:buNone/>
            </a:pPr>
            <a:r>
              <a:rPr lang="en-US" sz="1300" b="1" u="sng">
                <a:latin typeface="Calibri"/>
                <a:ea typeface="Calibri" panose="020F0502020204030204" pitchFamily="34" charset="0"/>
                <a:cs typeface="Arial"/>
              </a:rPr>
              <a:t>Walkthrough</a:t>
            </a:r>
            <a:endParaRPr lang="en-US" sz="1300">
              <a:latin typeface="Calibri" panose="020F0502020204030204" pitchFamily="34" charset="0"/>
              <a:ea typeface="Calibri" panose="020F0502020204030204" pitchFamily="34" charset="0"/>
              <a:cs typeface="Arial"/>
            </a:endParaRPr>
          </a:p>
          <a:p>
            <a:pPr algn="ctr">
              <a:lnSpc>
                <a:spcPct val="107000"/>
              </a:lnSpc>
              <a:spcBef>
                <a:spcPts val="0"/>
              </a:spcBef>
              <a:buSzPts val="1200"/>
            </a:pPr>
            <a:endParaRPr lang="en-US" sz="1300" b="1" u="sng">
              <a:latin typeface="Calibri" panose="020F0502020204030204" pitchFamily="34" charset="0"/>
              <a:ea typeface="Calibri" panose="020F0502020204030204" pitchFamily="34" charset="0"/>
              <a:cs typeface="Arial"/>
            </a:endParaRPr>
          </a:p>
          <a:p>
            <a:pPr marR="0" lvl="0">
              <a:lnSpc>
                <a:spcPct val="107000"/>
              </a:lnSpc>
              <a:spcBef>
                <a:spcPts val="0"/>
              </a:spcBef>
              <a:spcAft>
                <a:spcPts val="0"/>
              </a:spcAft>
              <a:buClr>
                <a:srgbClr val="222222"/>
              </a:buClr>
              <a:buSzPts val="1200"/>
            </a:pPr>
            <a:r>
              <a:rPr lang="en-US" sz="1300">
                <a:effectLst/>
                <a:latin typeface="Calibri"/>
                <a:ea typeface="Calibri" panose="020F0502020204030204" pitchFamily="34" charset="0"/>
                <a:cs typeface="Arial"/>
              </a:rPr>
              <a:t>To ensure encryption of all ePHI:</a:t>
            </a:r>
            <a:endParaRPr lang="en-US" sz="1300">
              <a:latin typeface="Calibri"/>
              <a:cs typeface="Arial"/>
            </a:endParaRPr>
          </a:p>
          <a:p>
            <a:pPr marR="0" lvl="1">
              <a:lnSpc>
                <a:spcPct val="107000"/>
              </a:lnSpc>
              <a:spcBef>
                <a:spcPts val="0"/>
              </a:spcBef>
              <a:spcAft>
                <a:spcPts val="0"/>
              </a:spcAft>
            </a:pPr>
            <a:r>
              <a:rPr lang="en-US" sz="1300">
                <a:effectLst/>
                <a:latin typeface="Calibri"/>
                <a:ea typeface="Calibri" panose="020F0502020204030204" pitchFamily="34" charset="0"/>
                <a:cs typeface="Arial"/>
              </a:rPr>
              <a:t>Refer back to Disposal (all devices use SEDs – Self encrypting drives)</a:t>
            </a:r>
          </a:p>
          <a:p>
            <a:pPr marL="1143000" marR="0" lvl="2" indent="-228600">
              <a:lnSpc>
                <a:spcPct val="107000"/>
              </a:lnSpc>
              <a:spcBef>
                <a:spcPts val="0"/>
              </a:spcBef>
              <a:spcAft>
                <a:spcPts val="0"/>
              </a:spcAft>
            </a:pPr>
            <a:r>
              <a:rPr lang="en-US" sz="1300">
                <a:effectLst/>
                <a:latin typeface="Calibri"/>
                <a:ea typeface="Calibri" panose="020F0502020204030204" pitchFamily="34" charset="0"/>
                <a:cs typeface="Arial"/>
              </a:rPr>
              <a:t>Cannot be turned off</a:t>
            </a:r>
          </a:p>
          <a:p>
            <a:pPr marR="0" lvl="1">
              <a:lnSpc>
                <a:spcPct val="107000"/>
              </a:lnSpc>
              <a:spcBef>
                <a:spcPts val="0"/>
              </a:spcBef>
              <a:spcAft>
                <a:spcPts val="0"/>
              </a:spcAft>
            </a:pPr>
            <a:r>
              <a:rPr lang="en-US" sz="1300">
                <a:effectLst/>
                <a:latin typeface="Calibri"/>
                <a:ea typeface="Calibri" panose="020F0502020204030204" pitchFamily="34" charset="0"/>
                <a:cs typeface="Arial"/>
              </a:rPr>
              <a:t>IT employee ensures each encrypting drive works properly before its assignment to an employee</a:t>
            </a:r>
          </a:p>
          <a:p>
            <a:pPr marL="1143000" marR="0" lvl="2" indent="-228600">
              <a:lnSpc>
                <a:spcPct val="107000"/>
              </a:lnSpc>
              <a:spcBef>
                <a:spcPts val="0"/>
              </a:spcBef>
              <a:spcAft>
                <a:spcPts val="0"/>
              </a:spcAft>
            </a:pPr>
            <a:r>
              <a:rPr lang="en-US" sz="1300">
                <a:effectLst/>
                <a:latin typeface="Calibri"/>
                <a:ea typeface="Calibri" panose="020F0502020204030204" pitchFamily="34" charset="0"/>
                <a:cs typeface="Arial"/>
              </a:rPr>
              <a:t>Laptops</a:t>
            </a:r>
          </a:p>
          <a:p>
            <a:pPr marL="1143000" marR="0" lvl="2" indent="-228600">
              <a:lnSpc>
                <a:spcPct val="107000"/>
              </a:lnSpc>
              <a:spcBef>
                <a:spcPts val="0"/>
              </a:spcBef>
              <a:spcAft>
                <a:spcPts val="0"/>
              </a:spcAft>
            </a:pPr>
            <a:r>
              <a:rPr lang="en-US" sz="1300">
                <a:effectLst/>
                <a:latin typeface="Calibri"/>
                <a:ea typeface="Calibri" panose="020F0502020204030204" pitchFamily="34" charset="0"/>
                <a:cs typeface="Arial"/>
              </a:rPr>
              <a:t>Workstations</a:t>
            </a:r>
          </a:p>
          <a:p>
            <a:pPr marL="1143000" marR="0" lvl="2" indent="-228600">
              <a:lnSpc>
                <a:spcPct val="107000"/>
              </a:lnSpc>
              <a:spcBef>
                <a:spcPts val="0"/>
              </a:spcBef>
              <a:spcAft>
                <a:spcPts val="0"/>
              </a:spcAft>
            </a:pPr>
            <a:r>
              <a:rPr lang="en-US" sz="1300">
                <a:effectLst/>
                <a:latin typeface="Calibri"/>
                <a:ea typeface="Calibri" panose="020F0502020204030204" pitchFamily="34" charset="0"/>
                <a:cs typeface="Arial"/>
              </a:rPr>
              <a:t>Mobile Devices</a:t>
            </a:r>
          </a:p>
          <a:p>
            <a:pPr marR="0" lvl="1">
              <a:lnSpc>
                <a:spcPct val="107000"/>
              </a:lnSpc>
              <a:spcBef>
                <a:spcPts val="0"/>
              </a:spcBef>
              <a:spcAft>
                <a:spcPts val="0"/>
              </a:spcAft>
            </a:pPr>
            <a:r>
              <a:rPr lang="en-US" sz="1300">
                <a:effectLst/>
                <a:latin typeface="Calibri"/>
                <a:ea typeface="Calibri" panose="020F0502020204030204" pitchFamily="34" charset="0"/>
                <a:cs typeface="Arial"/>
              </a:rPr>
              <a:t>When routine maintenance is completed on any device, encryption is tested</a:t>
            </a:r>
          </a:p>
          <a:p>
            <a:pPr marR="0" lvl="0">
              <a:lnSpc>
                <a:spcPct val="107000"/>
              </a:lnSpc>
              <a:spcBef>
                <a:spcPts val="0"/>
              </a:spcBef>
              <a:spcAft>
                <a:spcPts val="0"/>
              </a:spcAft>
              <a:buClr>
                <a:srgbClr val="222222"/>
              </a:buClr>
              <a:buSzPts val="1200"/>
            </a:pPr>
            <a:r>
              <a:rPr lang="en-US" sz="1300">
                <a:effectLst/>
                <a:latin typeface="Calibri"/>
                <a:ea typeface="Calibri" panose="020F0502020204030204" pitchFamily="34" charset="0"/>
                <a:cs typeface="Arial"/>
              </a:rPr>
              <a:t>Where encryption is not feasible to implement:</a:t>
            </a:r>
          </a:p>
          <a:p>
            <a:pPr marR="0" lvl="1">
              <a:lnSpc>
                <a:spcPct val="107000"/>
              </a:lnSpc>
              <a:spcBef>
                <a:spcPts val="0"/>
              </a:spcBef>
              <a:spcAft>
                <a:spcPts val="0"/>
              </a:spcAft>
            </a:pPr>
            <a:r>
              <a:rPr lang="en-US" sz="1300">
                <a:effectLst/>
                <a:latin typeface="Calibri"/>
                <a:ea typeface="Calibri" panose="020F0502020204030204" pitchFamily="34" charset="0"/>
                <a:cs typeface="Arial"/>
              </a:rPr>
              <a:t>Printers have fast auto-log off time</a:t>
            </a:r>
          </a:p>
          <a:p>
            <a:pPr marR="0" lvl="1">
              <a:lnSpc>
                <a:spcPct val="107000"/>
              </a:lnSpc>
              <a:spcBef>
                <a:spcPts val="0"/>
              </a:spcBef>
              <a:spcAft>
                <a:spcPts val="0"/>
              </a:spcAft>
            </a:pPr>
            <a:r>
              <a:rPr lang="en-US" sz="1300">
                <a:effectLst/>
                <a:latin typeface="Calibri"/>
                <a:ea typeface="Calibri" panose="020F0502020204030204" pitchFamily="34" charset="0"/>
                <a:cs typeface="Arial"/>
              </a:rPr>
              <a:t>There must be a sound business reason encryption is not being used</a:t>
            </a:r>
          </a:p>
          <a:p>
            <a:pPr marL="1143000" marR="0" lvl="2" indent="-228600">
              <a:lnSpc>
                <a:spcPct val="107000"/>
              </a:lnSpc>
              <a:spcBef>
                <a:spcPts val="0"/>
              </a:spcBef>
              <a:spcAft>
                <a:spcPts val="800"/>
              </a:spcAft>
            </a:pPr>
            <a:r>
              <a:rPr lang="en-US" sz="1300">
                <a:effectLst/>
                <a:latin typeface="Calibri"/>
                <a:ea typeface="Calibri" panose="020F0502020204030204" pitchFamily="34" charset="0"/>
                <a:cs typeface="Arial"/>
              </a:rPr>
              <a:t>Confirm with IT encryption is not possible</a:t>
            </a:r>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39</a:t>
            </a:fld>
            <a:endParaRPr lang="en-US"/>
          </a:p>
        </p:txBody>
      </p:sp>
      <p:pic>
        <p:nvPicPr>
          <p:cNvPr id="9218" name="Picture 2">
            <a:extLst>
              <a:ext uri="{FF2B5EF4-FFF2-40B4-BE49-F238E27FC236}">
                <a16:creationId xmlns:a16="http://schemas.microsoft.com/office/drawing/2014/main" id="{35B28018-DA5E-40CC-92EA-511DA4FDBB1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794452"/>
            <a:ext cx="5181600" cy="4561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699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4</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Autofit/>
          </a:bodyPr>
          <a:lstStyle/>
          <a:p>
            <a:r>
              <a:rPr lang="en-US" sz="3200">
                <a:cs typeface="Calibri Light"/>
              </a:rPr>
              <a:t>By implementing the Security Safeguard Implementation Plan, Happy Life will be HIPAA compliant.</a:t>
            </a:r>
          </a:p>
        </p:txBody>
      </p:sp>
      <p:graphicFrame>
        <p:nvGraphicFramePr>
          <p:cNvPr id="7" name="Diagram 6">
            <a:extLst>
              <a:ext uri="{FF2B5EF4-FFF2-40B4-BE49-F238E27FC236}">
                <a16:creationId xmlns:a16="http://schemas.microsoft.com/office/drawing/2014/main" id="{52401E1E-BBD3-4293-AB04-7FB813A9A099}"/>
              </a:ext>
            </a:extLst>
          </p:cNvPr>
          <p:cNvGraphicFramePr/>
          <p:nvPr>
            <p:extLst>
              <p:ext uri="{D42A27DB-BD31-4B8C-83A1-F6EECF244321}">
                <p14:modId xmlns:p14="http://schemas.microsoft.com/office/powerpoint/2010/main" val="4161802084"/>
              </p:ext>
            </p:extLst>
          </p:nvPr>
        </p:nvGraphicFramePr>
        <p:xfrm>
          <a:off x="1596290" y="2461839"/>
          <a:ext cx="8999417" cy="3814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72981FD-E527-481C-8AC8-324CFDEE6905}"/>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7" action="ppaction://hlinksldjump">
                  <a:extLst>
                    <a:ext uri="{A12FA001-AC4F-418D-AE19-62706E023703}">
                      <ahyp:hlinkClr xmlns:ahyp="http://schemas.microsoft.com/office/drawing/2018/hyperlinkcolor" val="tx"/>
                    </a:ext>
                  </a:extLst>
                </a:hlinkClick>
              </a:rPr>
              <a:t>Current Situation </a:t>
            </a:r>
            <a:r>
              <a:rPr lang="en-US" sz="1600"/>
              <a:t>| </a:t>
            </a:r>
            <a:r>
              <a:rPr lang="en-US" sz="1600">
                <a:solidFill>
                  <a:srgbClr val="FFC000"/>
                </a:solidFill>
                <a:hlinkClick r:id="rId8"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9"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10"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11"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12"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13"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4"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468061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lstStyle/>
          <a:p>
            <a:r>
              <a:rPr lang="en-US">
                <a:cs typeface="Calibri Light"/>
              </a:rPr>
              <a:t>Person or Entity Authentication</a:t>
            </a:r>
          </a:p>
        </p:txBody>
      </p:sp>
      <p:sp>
        <p:nvSpPr>
          <p:cNvPr id="4" name="Content Placeholder 3">
            <a:extLst>
              <a:ext uri="{FF2B5EF4-FFF2-40B4-BE49-F238E27FC236}">
                <a16:creationId xmlns:a16="http://schemas.microsoft.com/office/drawing/2014/main" id="{97942F6B-12D1-44F0-917E-41D30F22CC5B}"/>
              </a:ext>
            </a:extLst>
          </p:cNvPr>
          <p:cNvSpPr>
            <a:spLocks noGrp="1"/>
          </p:cNvSpPr>
          <p:nvPr>
            <p:ph sz="half" idx="2"/>
          </p:nvPr>
        </p:nvSpPr>
        <p:spPr/>
        <p:txBody>
          <a:bodyPr vert="horz" lIns="91440" tIns="45720" rIns="91440" bIns="45720" rtlCol="0" anchor="t">
            <a:normAutofit/>
          </a:bodyPr>
          <a:lstStyle/>
          <a:p>
            <a:pPr marL="0" indent="0" algn="ctr">
              <a:lnSpc>
                <a:spcPct val="106000"/>
              </a:lnSpc>
              <a:spcBef>
                <a:spcPts val="0"/>
              </a:spcBef>
              <a:buNone/>
            </a:pPr>
            <a:r>
              <a:rPr lang="en-US" sz="1300" b="1" u="sng">
                <a:solidFill>
                  <a:srgbClr val="222222"/>
                </a:solidFill>
                <a:latin typeface="Calibri"/>
                <a:ea typeface="Calibri" panose="020F0502020204030204" pitchFamily="34" charset="0"/>
                <a:cs typeface="Arial"/>
              </a:rPr>
              <a:t>Walkthrough </a:t>
            </a:r>
          </a:p>
          <a:p>
            <a:pPr marL="0" indent="0" algn="ctr">
              <a:lnSpc>
                <a:spcPct val="106000"/>
              </a:lnSpc>
              <a:spcBef>
                <a:spcPts val="0"/>
              </a:spcBef>
              <a:buNone/>
            </a:pPr>
            <a:endParaRPr lang="en-US" sz="1300" b="1" u="sng">
              <a:solidFill>
                <a:srgbClr val="222222"/>
              </a:solidFill>
              <a:latin typeface="Calibri"/>
              <a:ea typeface="Calibri" panose="020F0502020204030204" pitchFamily="34" charset="0"/>
              <a:cs typeface="Arial"/>
            </a:endParaRPr>
          </a:p>
          <a:p>
            <a:pPr>
              <a:lnSpc>
                <a:spcPct val="106000"/>
              </a:lnSpc>
              <a:spcBef>
                <a:spcPts val="0"/>
              </a:spcBef>
            </a:pPr>
            <a:r>
              <a:rPr lang="en-US" sz="1300">
                <a:solidFill>
                  <a:srgbClr val="222222"/>
                </a:solidFill>
                <a:effectLst/>
                <a:latin typeface="Calibri"/>
                <a:ea typeface="Calibri" panose="020F0502020204030204" pitchFamily="34" charset="0"/>
                <a:cs typeface="Arial"/>
              </a:rPr>
              <a:t>Built in as part of the user access audit</a:t>
            </a:r>
            <a:endParaRPr lang="en-US" sz="1300">
              <a:effectLst/>
              <a:latin typeface="Calibri"/>
              <a:ea typeface="Calibri" panose="020F0502020204030204" pitchFamily="34" charset="0"/>
              <a:cs typeface="Arial"/>
            </a:endParaRPr>
          </a:p>
          <a:p>
            <a:pPr>
              <a:lnSpc>
                <a:spcPct val="106000"/>
              </a:lnSpc>
              <a:spcBef>
                <a:spcPts val="0"/>
              </a:spcBef>
            </a:pPr>
            <a:r>
              <a:rPr lang="en-US" sz="1300">
                <a:solidFill>
                  <a:srgbClr val="222222"/>
                </a:solidFill>
                <a:effectLst/>
                <a:latin typeface="Calibri"/>
                <a:ea typeface="Yu Mincho"/>
                <a:cs typeface="Arial"/>
              </a:rPr>
              <a:t>Look for suspicious activity on the user access logs</a:t>
            </a:r>
            <a:endParaRPr lang="en-US" sz="1300">
              <a:effectLst/>
              <a:latin typeface="Calibri"/>
              <a:ea typeface="Yu Mincho"/>
              <a:cs typeface="Arial"/>
            </a:endParaRPr>
          </a:p>
          <a:p>
            <a:pPr lvl="1">
              <a:lnSpc>
                <a:spcPct val="106000"/>
              </a:lnSpc>
              <a:spcBef>
                <a:spcPts val="0"/>
              </a:spcBef>
            </a:pPr>
            <a:r>
              <a:rPr lang="en-US" sz="1300">
                <a:solidFill>
                  <a:srgbClr val="222222"/>
                </a:solidFill>
                <a:effectLst/>
                <a:latin typeface="Calibri"/>
                <a:ea typeface="Yu Mincho"/>
                <a:cs typeface="Arial"/>
              </a:rPr>
              <a:t>Interview employees to verify their actual activity</a:t>
            </a:r>
            <a:endParaRPr lang="en-US" sz="1300">
              <a:effectLst/>
              <a:latin typeface="Calibri"/>
              <a:ea typeface="Yu Mincho"/>
              <a:cs typeface="Arial"/>
            </a:endParaRPr>
          </a:p>
          <a:p>
            <a:pPr>
              <a:lnSpc>
                <a:spcPct val="106000"/>
              </a:lnSpc>
              <a:spcBef>
                <a:spcPts val="0"/>
              </a:spcBef>
            </a:pPr>
            <a:r>
              <a:rPr lang="en-US" sz="1300">
                <a:solidFill>
                  <a:srgbClr val="222222"/>
                </a:solidFill>
                <a:effectLst/>
                <a:latin typeface="Calibri"/>
                <a:ea typeface="Yu Mincho"/>
                <a:cs typeface="Arial"/>
              </a:rPr>
              <a:t>Verify in each Information System that password parameters match the following</a:t>
            </a:r>
            <a:endParaRPr lang="en-US" sz="1300">
              <a:effectLst/>
              <a:latin typeface="Calibri"/>
              <a:ea typeface="Yu Mincho"/>
              <a:cs typeface="Arial"/>
            </a:endParaRPr>
          </a:p>
          <a:p>
            <a:pPr lvl="1">
              <a:lnSpc>
                <a:spcPct val="106000"/>
              </a:lnSpc>
              <a:spcBef>
                <a:spcPts val="0"/>
              </a:spcBef>
            </a:pPr>
            <a:r>
              <a:rPr lang="en-US" sz="1300">
                <a:solidFill>
                  <a:srgbClr val="222222"/>
                </a:solidFill>
                <a:effectLst/>
                <a:latin typeface="Calibri"/>
                <a:ea typeface="Yu Mincho"/>
                <a:cs typeface="Arial"/>
              </a:rPr>
              <a:t>Minimum of 12 characters</a:t>
            </a:r>
            <a:endParaRPr lang="en-US" sz="1300">
              <a:effectLst/>
              <a:latin typeface="Calibri"/>
              <a:ea typeface="Yu Mincho"/>
              <a:cs typeface="Arial"/>
            </a:endParaRPr>
          </a:p>
          <a:p>
            <a:pPr lvl="1">
              <a:lnSpc>
                <a:spcPct val="106000"/>
              </a:lnSpc>
              <a:spcBef>
                <a:spcPts val="0"/>
              </a:spcBef>
            </a:pPr>
            <a:r>
              <a:rPr lang="en-US" sz="1300">
                <a:solidFill>
                  <a:srgbClr val="222222"/>
                </a:solidFill>
                <a:effectLst/>
                <a:latin typeface="Calibri"/>
                <a:ea typeface="Yu Mincho"/>
                <a:cs typeface="Arial"/>
              </a:rPr>
              <a:t>No password hints</a:t>
            </a:r>
            <a:r>
              <a:rPr lang="en-US" sz="1300">
                <a:solidFill>
                  <a:srgbClr val="222222"/>
                </a:solidFill>
                <a:latin typeface="Calibri"/>
                <a:ea typeface="Yu Mincho"/>
                <a:cs typeface="Arial"/>
              </a:rPr>
              <a:t> </a:t>
            </a:r>
            <a:endParaRPr lang="en-US" sz="1300">
              <a:effectLst/>
              <a:latin typeface="Calibri" panose="020F0502020204030204" pitchFamily="34" charset="0"/>
              <a:ea typeface="Calibri" panose="020F0502020204030204" pitchFamily="34" charset="0"/>
              <a:cs typeface="Arial" panose="020B0604020202020204" pitchFamily="34" charset="0"/>
            </a:endParaRPr>
          </a:p>
          <a:p>
            <a:pPr lvl="1">
              <a:lnSpc>
                <a:spcPct val="106000"/>
              </a:lnSpc>
              <a:spcBef>
                <a:spcPts val="0"/>
              </a:spcBef>
            </a:pPr>
            <a:r>
              <a:rPr lang="en-US" sz="1300">
                <a:solidFill>
                  <a:srgbClr val="222222"/>
                </a:solidFill>
                <a:effectLst/>
                <a:latin typeface="Calibri"/>
                <a:ea typeface="Yu Mincho"/>
                <a:cs typeface="Arial"/>
              </a:rPr>
              <a:t>Enable passphrases</a:t>
            </a:r>
            <a:endParaRPr lang="en-US" sz="1300">
              <a:effectLst/>
              <a:latin typeface="Calibri"/>
              <a:ea typeface="Yu Mincho"/>
              <a:cs typeface="Arial"/>
            </a:endParaRPr>
          </a:p>
          <a:p>
            <a:pPr lvl="1">
              <a:lnSpc>
                <a:spcPct val="106000"/>
              </a:lnSpc>
              <a:spcBef>
                <a:spcPts val="0"/>
              </a:spcBef>
            </a:pPr>
            <a:r>
              <a:rPr lang="en-US" sz="1300">
                <a:solidFill>
                  <a:srgbClr val="222222"/>
                </a:solidFill>
                <a:effectLst/>
                <a:latin typeface="Calibri"/>
                <a:ea typeface="Yu Mincho"/>
                <a:cs typeface="Arial"/>
              </a:rPr>
              <a:t>2 uppercase &amp; lowercase characters</a:t>
            </a:r>
            <a:endParaRPr lang="en-US" sz="1300">
              <a:effectLst/>
              <a:latin typeface="Calibri"/>
              <a:ea typeface="Yu Mincho"/>
              <a:cs typeface="Arial"/>
            </a:endParaRPr>
          </a:p>
          <a:p>
            <a:pPr lvl="1">
              <a:lnSpc>
                <a:spcPct val="106000"/>
              </a:lnSpc>
              <a:spcBef>
                <a:spcPts val="0"/>
              </a:spcBef>
            </a:pPr>
            <a:r>
              <a:rPr lang="en-US" sz="1300">
                <a:solidFill>
                  <a:srgbClr val="222222"/>
                </a:solidFill>
                <a:effectLst/>
                <a:latin typeface="Calibri"/>
                <a:ea typeface="Yu Mincho"/>
                <a:cs typeface="Arial"/>
              </a:rPr>
              <a:t>1 special character</a:t>
            </a:r>
            <a:endParaRPr lang="en-US" sz="1300">
              <a:effectLst/>
              <a:latin typeface="Calibri"/>
              <a:ea typeface="Yu Mincho"/>
              <a:cs typeface="Arial"/>
            </a:endParaRPr>
          </a:p>
          <a:p>
            <a:pPr lvl="1">
              <a:lnSpc>
                <a:spcPct val="106000"/>
              </a:lnSpc>
              <a:spcBef>
                <a:spcPts val="0"/>
              </a:spcBef>
            </a:pPr>
            <a:r>
              <a:rPr lang="en-US" sz="1300">
                <a:solidFill>
                  <a:srgbClr val="222222"/>
                </a:solidFill>
                <a:effectLst/>
                <a:latin typeface="Calibri"/>
                <a:ea typeface="Yu Mincho"/>
                <a:cs typeface="Arial"/>
              </a:rPr>
              <a:t>Resets every 30 days</a:t>
            </a:r>
            <a:endParaRPr lang="en-US" sz="1300">
              <a:effectLst/>
              <a:latin typeface="Calibri"/>
              <a:ea typeface="Yu Mincho"/>
              <a:cs typeface="Arial"/>
            </a:endParaRPr>
          </a:p>
          <a:p>
            <a:pPr>
              <a:lnSpc>
                <a:spcPct val="106000"/>
              </a:lnSpc>
              <a:spcBef>
                <a:spcPts val="0"/>
              </a:spcBef>
            </a:pPr>
            <a:r>
              <a:rPr lang="en-US" sz="1300">
                <a:solidFill>
                  <a:srgbClr val="222222"/>
                </a:solidFill>
                <a:effectLst/>
                <a:latin typeface="Calibri"/>
                <a:ea typeface="Yu Mincho"/>
                <a:cs typeface="Arial"/>
              </a:rPr>
              <a:t>Compliance officer informs employees Passwords are not written down</a:t>
            </a:r>
            <a:endParaRPr lang="en-US" sz="1300">
              <a:effectLst/>
              <a:latin typeface="Calibri"/>
              <a:ea typeface="Yu Mincho"/>
              <a:cs typeface="Arial"/>
            </a:endParaRPr>
          </a:p>
          <a:p>
            <a:pPr>
              <a:lnSpc>
                <a:spcPct val="106000"/>
              </a:lnSpc>
              <a:spcBef>
                <a:spcPts val="0"/>
              </a:spcBef>
              <a:spcAft>
                <a:spcPts val="800"/>
              </a:spcAft>
            </a:pPr>
            <a:r>
              <a:rPr lang="en-US" sz="1300">
                <a:solidFill>
                  <a:srgbClr val="222222"/>
                </a:solidFill>
                <a:effectLst/>
                <a:latin typeface="Calibri"/>
                <a:ea typeface="Yu Mincho"/>
                <a:cs typeface="Arial"/>
              </a:rPr>
              <a:t>Review employees who have recently changes roles and ensure their old access was revoked as needed</a:t>
            </a:r>
            <a:endParaRPr lang="en-US" sz="1300">
              <a:effectLst/>
              <a:latin typeface="Calibri"/>
              <a:ea typeface="Yu Mincho"/>
              <a:cs typeface="Arial"/>
            </a:endParaRPr>
          </a:p>
          <a:p>
            <a:endParaRPr lang="en-US" sz="1300">
              <a:cs typeface="Calibri"/>
            </a:endParaRPr>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40</a:t>
            </a:fld>
            <a:endParaRPr lang="en-US"/>
          </a:p>
        </p:txBody>
      </p:sp>
      <p:pic>
        <p:nvPicPr>
          <p:cNvPr id="6146" name="Picture 2">
            <a:extLst>
              <a:ext uri="{FF2B5EF4-FFF2-40B4-BE49-F238E27FC236}">
                <a16:creationId xmlns:a16="http://schemas.microsoft.com/office/drawing/2014/main" id="{9FA638F2-54E9-4EED-93A7-31BDE4CE0BF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499655"/>
            <a:ext cx="5087155" cy="4698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604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lstStyle/>
          <a:p>
            <a:r>
              <a:rPr lang="en-US">
                <a:cs typeface="Calibri Light"/>
              </a:rPr>
              <a:t>Integrity Controls </a:t>
            </a:r>
          </a:p>
        </p:txBody>
      </p:sp>
      <p:sp>
        <p:nvSpPr>
          <p:cNvPr id="4" name="Content Placeholder 3">
            <a:extLst>
              <a:ext uri="{FF2B5EF4-FFF2-40B4-BE49-F238E27FC236}">
                <a16:creationId xmlns:a16="http://schemas.microsoft.com/office/drawing/2014/main" id="{97942F6B-12D1-44F0-917E-41D30F22CC5B}"/>
              </a:ext>
            </a:extLst>
          </p:cNvPr>
          <p:cNvSpPr>
            <a:spLocks noGrp="1"/>
          </p:cNvSpPr>
          <p:nvPr>
            <p:ph sz="half" idx="2"/>
          </p:nvPr>
        </p:nvSpPr>
        <p:spPr/>
        <p:txBody>
          <a:bodyPr vert="horz" lIns="91440" tIns="45720" rIns="91440" bIns="45720" rtlCol="0" anchor="t">
            <a:normAutofit/>
          </a:bodyPr>
          <a:lstStyle/>
          <a:p>
            <a:pPr marL="0" indent="0" algn="ctr">
              <a:lnSpc>
                <a:spcPct val="107000"/>
              </a:lnSpc>
              <a:spcBef>
                <a:spcPts val="0"/>
              </a:spcBef>
              <a:buClr>
                <a:srgbClr val="222222"/>
              </a:buClr>
              <a:buSzPts val="1200"/>
              <a:buNone/>
            </a:pPr>
            <a:r>
              <a:rPr lang="en-US" sz="1300" b="1" u="sng">
                <a:latin typeface="Calibri"/>
                <a:ea typeface="Calibri" panose="020F0502020204030204" pitchFamily="34" charset="0"/>
                <a:cs typeface="Arial"/>
              </a:rPr>
              <a:t>Walkthrough</a:t>
            </a:r>
            <a:endParaRPr lang="en-US" sz="1300">
              <a:latin typeface="Calibri"/>
              <a:ea typeface="Calibri" panose="020F0502020204030204" pitchFamily="34" charset="0"/>
              <a:cs typeface="Arial"/>
            </a:endParaRPr>
          </a:p>
          <a:p>
            <a:pPr marL="0" indent="0" algn="ctr">
              <a:lnSpc>
                <a:spcPct val="107000"/>
              </a:lnSpc>
              <a:spcBef>
                <a:spcPts val="0"/>
              </a:spcBef>
              <a:buSzPts val="1200"/>
              <a:buNone/>
            </a:pPr>
            <a:endParaRPr lang="en-US" sz="1300" b="1" u="sng">
              <a:latin typeface="Calibri"/>
              <a:ea typeface="Calibri" panose="020F0502020204030204" pitchFamily="34" charset="0"/>
              <a:cs typeface="Arial"/>
            </a:endParaRPr>
          </a:p>
          <a:p>
            <a:pPr>
              <a:lnSpc>
                <a:spcPct val="107000"/>
              </a:lnSpc>
              <a:spcBef>
                <a:spcPts val="0"/>
              </a:spcBef>
              <a:buClr>
                <a:srgbClr val="222222"/>
              </a:buClr>
              <a:buSzPts val="1200"/>
            </a:pPr>
            <a:r>
              <a:rPr lang="en-US" sz="1300">
                <a:effectLst/>
                <a:latin typeface="Calibri"/>
                <a:ea typeface="Calibri" panose="020F0502020204030204" pitchFamily="34" charset="0"/>
                <a:cs typeface="Arial"/>
              </a:rPr>
              <a:t>HIPAA compliance officer collaborates with email administrator to view recent ePHI emails and ensure that every email with PHI was encrypted using “secure email”</a:t>
            </a:r>
            <a:endParaRPr lang="en-US" sz="1300">
              <a:latin typeface="Calibri"/>
              <a:cs typeface="Arial"/>
            </a:endParaRPr>
          </a:p>
          <a:p>
            <a:pPr lvl="1">
              <a:lnSpc>
                <a:spcPct val="107000"/>
              </a:lnSpc>
              <a:spcBef>
                <a:spcPts val="0"/>
              </a:spcBef>
            </a:pPr>
            <a:r>
              <a:rPr lang="en-US" sz="1300">
                <a:effectLst/>
                <a:latin typeface="Calibri"/>
                <a:ea typeface="Calibri" panose="020F0502020204030204" pitchFamily="34" charset="0"/>
                <a:cs typeface="Arial"/>
              </a:rPr>
              <a:t>Ensure before any device is in production, encrypted email exists and works properly</a:t>
            </a:r>
          </a:p>
          <a:p>
            <a:pPr>
              <a:lnSpc>
                <a:spcPct val="107000"/>
              </a:lnSpc>
              <a:spcBef>
                <a:spcPts val="0"/>
              </a:spcBef>
              <a:buClr>
                <a:srgbClr val="222222"/>
              </a:buClr>
              <a:buSzPts val="1200"/>
            </a:pPr>
            <a:r>
              <a:rPr lang="en-US" sz="1300">
                <a:effectLst/>
                <a:latin typeface="Calibri"/>
                <a:ea typeface="Calibri" panose="020F0502020204030204" pitchFamily="34" charset="0"/>
                <a:cs typeface="Arial"/>
              </a:rPr>
              <a:t>With active directory audit, ensure emails are automatically deleted after 90 days</a:t>
            </a:r>
          </a:p>
          <a:p>
            <a:pPr>
              <a:lnSpc>
                <a:spcPct val="107000"/>
              </a:lnSpc>
              <a:spcBef>
                <a:spcPts val="0"/>
              </a:spcBef>
              <a:spcAft>
                <a:spcPts val="800"/>
              </a:spcAft>
              <a:buClr>
                <a:srgbClr val="222222"/>
              </a:buClr>
              <a:buSzPts val="1200"/>
            </a:pPr>
            <a:r>
              <a:rPr lang="en-US" sz="1300">
                <a:effectLst/>
                <a:latin typeface="Calibri"/>
                <a:ea typeface="Calibri" panose="020F0502020204030204" pitchFamily="34" charset="0"/>
                <a:cs typeface="Arial"/>
              </a:rPr>
              <a:t>Review past emails to ensure employees redact or delete ePHI from body of emails before replying to it.</a:t>
            </a:r>
            <a:r>
              <a:rPr lang="en-US" sz="1300">
                <a:latin typeface="Calibri"/>
                <a:ea typeface="Calibri" panose="020F0502020204030204" pitchFamily="34" charset="0"/>
                <a:cs typeface="Arial"/>
              </a:rPr>
              <a:t> </a:t>
            </a:r>
            <a:endParaRPr lang="en-US" sz="1300">
              <a:effectLst/>
              <a:latin typeface="Calibri"/>
              <a:ea typeface="Calibri" panose="020F0502020204030204" pitchFamily="34" charset="0"/>
              <a:cs typeface="Arial" panose="020B0604020202020204" pitchFamily="34" charset="0"/>
            </a:endParaRPr>
          </a:p>
          <a:p>
            <a:endParaRPr lang="en-US" sz="1300">
              <a:cs typeface="Calibri"/>
            </a:endParaRPr>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p:txBody>
          <a:bodyPr vert="horz" lIns="91440" tIns="45720" rIns="91440" bIns="45720" rtlCol="0" anchor="ctr">
            <a:normAutofit/>
          </a:bodyPr>
          <a:lstStyle/>
          <a:p>
            <a:pPr>
              <a:spcAft>
                <a:spcPts val="600"/>
              </a:spcAft>
            </a:pPr>
            <a:fld id="{330EA680-D336-4FF7-8B7A-9848BB0A1C32}" type="slidenum">
              <a:rPr lang="en-US" dirty="0" smtClean="0"/>
              <a:pPr>
                <a:spcAft>
                  <a:spcPts val="600"/>
                </a:spcAft>
              </a:pPr>
              <a:t>41</a:t>
            </a:fld>
            <a:endParaRPr lang="en-US"/>
          </a:p>
        </p:txBody>
      </p:sp>
      <p:pic>
        <p:nvPicPr>
          <p:cNvPr id="11266" name="Picture 2">
            <a:extLst>
              <a:ext uri="{FF2B5EF4-FFF2-40B4-BE49-F238E27FC236}">
                <a16:creationId xmlns:a16="http://schemas.microsoft.com/office/drawing/2014/main" id="{0E14E495-0EF9-47CE-9C51-DC556C12740F}"/>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5038" t="5570" r="5564" b="5254"/>
          <a:stretch/>
        </p:blipFill>
        <p:spPr bwMode="auto">
          <a:xfrm>
            <a:off x="838200" y="1791874"/>
            <a:ext cx="4549618" cy="4538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334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5</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rmAutofit/>
          </a:bodyPr>
          <a:lstStyle/>
          <a:p>
            <a:r>
              <a:rPr lang="en-US" sz="3200">
                <a:cs typeface="Calibri Light"/>
              </a:rPr>
              <a:t>Authorization and Authentication</a:t>
            </a:r>
          </a:p>
        </p:txBody>
      </p:sp>
      <p:graphicFrame>
        <p:nvGraphicFramePr>
          <p:cNvPr id="4" name="Content Placeholder 3">
            <a:extLst>
              <a:ext uri="{FF2B5EF4-FFF2-40B4-BE49-F238E27FC236}">
                <a16:creationId xmlns:a16="http://schemas.microsoft.com/office/drawing/2014/main" id="{886F5425-AD5D-4C75-AC66-66EC6D35FE74}"/>
              </a:ext>
            </a:extLst>
          </p:cNvPr>
          <p:cNvGraphicFramePr>
            <a:graphicFrameLocks noGrp="1"/>
          </p:cNvGraphicFramePr>
          <p:nvPr>
            <p:ph idx="1"/>
            <p:extLst>
              <p:ext uri="{D42A27DB-BD31-4B8C-83A1-F6EECF244321}">
                <p14:modId xmlns:p14="http://schemas.microsoft.com/office/powerpoint/2010/main" val="3218087368"/>
              </p:ext>
            </p:extLst>
          </p:nvPr>
        </p:nvGraphicFramePr>
        <p:xfrm>
          <a:off x="4860772" y="1765640"/>
          <a:ext cx="8948897" cy="3776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6B6DC9EE-A868-48B4-8FD2-BD91C3896245}"/>
              </a:ext>
            </a:extLst>
          </p:cNvPr>
          <p:cNvSpPr txBox="1"/>
          <p:nvPr/>
        </p:nvSpPr>
        <p:spPr>
          <a:xfrm>
            <a:off x="838684" y="1665822"/>
            <a:ext cx="6444328" cy="4493538"/>
          </a:xfrm>
          <a:prstGeom prst="rect">
            <a:avLst/>
          </a:prstGeom>
          <a:noFill/>
        </p:spPr>
        <p:txBody>
          <a:bodyPr wrap="square" lIns="91440" tIns="45720" rIns="91440" bIns="45720" rtlCol="0" anchor="t">
            <a:spAutoFit/>
          </a:bodyPr>
          <a:lstStyle/>
          <a:p>
            <a:pPr marL="342900" indent="-342900">
              <a:buFont typeface="+mj-lt"/>
              <a:buAutoNum type="arabicPeriod"/>
            </a:pPr>
            <a:r>
              <a:rPr lang="en-US" sz="1300"/>
              <a:t>User Authorization Request</a:t>
            </a:r>
          </a:p>
          <a:p>
            <a:pPr marL="800100" lvl="1" indent="-342900">
              <a:buFont typeface="+mj-lt"/>
              <a:buAutoNum type="alphaLcPeriod"/>
            </a:pPr>
            <a:r>
              <a:rPr lang="en-US" sz="1300"/>
              <a:t>Workforce members receive unique user ID</a:t>
            </a:r>
            <a:endParaRPr lang="en-US" sz="1300">
              <a:cs typeface="Calibri"/>
            </a:endParaRPr>
          </a:p>
          <a:p>
            <a:pPr marL="800100" lvl="1" indent="-342900">
              <a:buFont typeface="+mj-lt"/>
              <a:buAutoNum type="alphaLcPeriod"/>
            </a:pPr>
            <a:r>
              <a:rPr lang="en-US" sz="1300"/>
              <a:t>Workforce members’ manager must request access to EPHI</a:t>
            </a:r>
            <a:endParaRPr lang="en-US" sz="1300">
              <a:cs typeface="Calibri"/>
            </a:endParaRPr>
          </a:p>
          <a:p>
            <a:pPr marL="342900" indent="-342900">
              <a:buFont typeface="+mj-lt"/>
              <a:buAutoNum type="arabicPeriod"/>
            </a:pPr>
            <a:r>
              <a:rPr lang="en-US" sz="1300"/>
              <a:t>Approval/Denial</a:t>
            </a:r>
            <a:endParaRPr lang="en-US" sz="1300">
              <a:cs typeface="Calibri"/>
            </a:endParaRPr>
          </a:p>
          <a:p>
            <a:pPr marL="800100" lvl="1" indent="-342900">
              <a:buFont typeface="+mj-lt"/>
              <a:buAutoNum type="alphaLcPeriod"/>
            </a:pPr>
            <a:r>
              <a:rPr lang="en-US" sz="1300"/>
              <a:t>IT Security Manager reviews request and approves/denies access.  This includes verifying Segregation of Duties is upheld</a:t>
            </a:r>
            <a:endParaRPr lang="en-US" sz="1300">
              <a:cs typeface="Calibri"/>
            </a:endParaRPr>
          </a:p>
          <a:p>
            <a:pPr marL="800100" lvl="1" indent="-342900">
              <a:buFont typeface="+mj-lt"/>
              <a:buAutoNum type="alphaLcPeriod"/>
            </a:pPr>
            <a:r>
              <a:rPr lang="en-US" sz="1300"/>
              <a:t>If approved, the Application Manager will approve/deny access.</a:t>
            </a:r>
            <a:endParaRPr lang="en-US" sz="1300">
              <a:cs typeface="Calibri"/>
            </a:endParaRPr>
          </a:p>
          <a:p>
            <a:pPr marL="800100" lvl="1" indent="-342900">
              <a:buFont typeface="+mj-lt"/>
              <a:buAutoNum type="alphaLcPeriod"/>
            </a:pPr>
            <a:r>
              <a:rPr lang="en-US" sz="1300"/>
              <a:t>If both approve, access is automatically granted</a:t>
            </a:r>
            <a:endParaRPr lang="en-US" sz="1300">
              <a:cs typeface="Calibri"/>
            </a:endParaRPr>
          </a:p>
          <a:p>
            <a:pPr marL="342900" indent="-342900">
              <a:buFont typeface="+mj-lt"/>
              <a:buAutoNum type="arabicPeriod" startAt="3"/>
            </a:pPr>
            <a:r>
              <a:rPr lang="en-US" sz="1300"/>
              <a:t>Enforce</a:t>
            </a:r>
            <a:endParaRPr lang="en-US" sz="1300">
              <a:cs typeface="Calibri"/>
            </a:endParaRPr>
          </a:p>
          <a:p>
            <a:pPr marL="800100" lvl="1" indent="-342900">
              <a:buFont typeface="+mj-lt"/>
              <a:buAutoNum type="alphaLcPeriod"/>
            </a:pPr>
            <a:r>
              <a:rPr lang="en-US" sz="1300"/>
              <a:t>Authenticate user identity when using the application through unique user ID and ID badge</a:t>
            </a:r>
            <a:endParaRPr lang="en-US" sz="1300">
              <a:cs typeface="Calibri"/>
            </a:endParaRPr>
          </a:p>
          <a:p>
            <a:pPr marL="800100" lvl="1" indent="-342900">
              <a:buFont typeface="+mj-lt"/>
              <a:buAutoNum type="alphaLcPeriod"/>
            </a:pPr>
            <a:r>
              <a:rPr lang="en-US" sz="1300"/>
              <a:t>Once authenticated, approve the user to use the system</a:t>
            </a:r>
            <a:endParaRPr lang="en-US" sz="1300">
              <a:cs typeface="Calibri"/>
            </a:endParaRPr>
          </a:p>
          <a:p>
            <a:pPr marL="342900" indent="-342900">
              <a:buFont typeface="+mj-lt"/>
              <a:buAutoNum type="arabicPeriod" startAt="4"/>
            </a:pPr>
            <a:r>
              <a:rPr lang="en-US" sz="1300"/>
              <a:t>Removal</a:t>
            </a:r>
            <a:endParaRPr lang="en-US" sz="1300">
              <a:cs typeface="Calibri"/>
            </a:endParaRPr>
          </a:p>
          <a:p>
            <a:pPr marL="800100" lvl="1" indent="-342900">
              <a:buFont typeface="+mj-lt"/>
              <a:buAutoNum type="alphaLcPeriod"/>
            </a:pPr>
            <a:r>
              <a:rPr lang="en-US" sz="1300"/>
              <a:t>Upon the ending of employment for a workforce member, HR Representative informs IT Security Manager</a:t>
            </a:r>
            <a:endParaRPr lang="en-US" sz="1300">
              <a:cs typeface="Calibri"/>
            </a:endParaRPr>
          </a:p>
          <a:p>
            <a:pPr marL="800100" lvl="1" indent="-342900">
              <a:buFont typeface="+mj-lt"/>
              <a:buAutoNum type="alphaLcPeriod"/>
            </a:pPr>
            <a:r>
              <a:rPr lang="en-US" sz="1300"/>
              <a:t>IT Security Manager removes all access for former member</a:t>
            </a:r>
            <a:endParaRPr lang="en-US" sz="1300">
              <a:cs typeface="Calibri"/>
            </a:endParaRPr>
          </a:p>
          <a:p>
            <a:pPr marL="342900" indent="-342900">
              <a:buFont typeface="+mj-lt"/>
              <a:buAutoNum type="arabicPeriod" startAt="5"/>
            </a:pPr>
            <a:r>
              <a:rPr lang="en-US" sz="1300"/>
              <a:t>Audit</a:t>
            </a:r>
            <a:endParaRPr lang="en-US" sz="1300">
              <a:cs typeface="Calibri"/>
            </a:endParaRPr>
          </a:p>
          <a:p>
            <a:pPr marL="800100" lvl="1" indent="-342900">
              <a:buFont typeface="+mj-lt"/>
              <a:buAutoNum type="alphaLcPeriod"/>
            </a:pPr>
            <a:r>
              <a:rPr lang="en-US" sz="1300"/>
              <a:t>Inspect EPHI access each quarter and cross-reference with Segregation of Duties</a:t>
            </a:r>
            <a:endParaRPr lang="en-US" sz="1300">
              <a:cs typeface="Calibri"/>
            </a:endParaRPr>
          </a:p>
          <a:p>
            <a:pPr marL="342900" indent="-342900">
              <a:buFont typeface="+mj-lt"/>
              <a:buAutoNum type="arabicPeriod" startAt="6"/>
            </a:pPr>
            <a:r>
              <a:rPr lang="en-US" sz="1300"/>
              <a:t>Review</a:t>
            </a:r>
            <a:endParaRPr lang="en-US" sz="1300">
              <a:cs typeface="Calibri"/>
            </a:endParaRPr>
          </a:p>
          <a:p>
            <a:pPr marL="800100" lvl="1" indent="-342900">
              <a:buFont typeface="+mj-lt"/>
              <a:buAutoNum type="alphaLcPeriod"/>
            </a:pPr>
            <a:r>
              <a:rPr lang="en-US" sz="1300"/>
              <a:t>Check and verify EPHI access every quarter</a:t>
            </a:r>
            <a:endParaRPr lang="en-US" sz="1300">
              <a:cs typeface="Calibri"/>
            </a:endParaRPr>
          </a:p>
          <a:p>
            <a:pPr marL="342900" indent="-342900">
              <a:buFont typeface="+mj-lt"/>
              <a:buAutoNum type="arabicPeriod" startAt="6"/>
            </a:pPr>
            <a:r>
              <a:rPr lang="en-US" sz="1300"/>
              <a:t>Reconcile</a:t>
            </a:r>
            <a:endParaRPr lang="en-US" sz="1300">
              <a:cs typeface="Calibri"/>
            </a:endParaRPr>
          </a:p>
          <a:p>
            <a:pPr marL="800100" lvl="1" indent="-342900">
              <a:buFont typeface="+mj-lt"/>
              <a:buAutoNum type="alphaLcPeriod"/>
            </a:pPr>
            <a:r>
              <a:rPr lang="en-US" sz="1300"/>
              <a:t>Implement access controls in systems to match access with user access</a:t>
            </a:r>
            <a:endParaRPr lang="en-US" sz="1300">
              <a:cs typeface="Calibri"/>
            </a:endParaRPr>
          </a:p>
        </p:txBody>
      </p:sp>
      <p:sp>
        <p:nvSpPr>
          <p:cNvPr id="5" name="TextBox 4">
            <a:extLst>
              <a:ext uri="{FF2B5EF4-FFF2-40B4-BE49-F238E27FC236}">
                <a16:creationId xmlns:a16="http://schemas.microsoft.com/office/drawing/2014/main" id="{664FC504-3396-4CA6-9D62-8106794D71C5}"/>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8" action="ppaction://hlinksldjump">
                  <a:extLst>
                    <a:ext uri="{A12FA001-AC4F-418D-AE19-62706E023703}">
                      <ahyp:hlinkClr xmlns:ahyp="http://schemas.microsoft.com/office/drawing/2018/hyperlinkcolor" val="tx"/>
                    </a:ext>
                  </a:extLst>
                </a:hlinkClick>
              </a:rPr>
              <a:t>Current Situation </a:t>
            </a:r>
            <a:r>
              <a:rPr lang="en-US" sz="1600"/>
              <a:t>| </a:t>
            </a:r>
            <a:r>
              <a:rPr lang="en-US" sz="1600">
                <a:solidFill>
                  <a:srgbClr val="FFC000"/>
                </a:solidFill>
                <a:hlinkClick r:id="rId9"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10"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11"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12"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13"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14"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5"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228470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6</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rmAutofit/>
          </a:bodyPr>
          <a:lstStyle/>
          <a:p>
            <a:r>
              <a:rPr lang="en-US" sz="3200">
                <a:cs typeface="Calibri Light"/>
              </a:rPr>
              <a:t>Authorization and Authentication RACI Matrix</a:t>
            </a:r>
          </a:p>
        </p:txBody>
      </p:sp>
      <p:graphicFrame>
        <p:nvGraphicFramePr>
          <p:cNvPr id="33" name="Table 77">
            <a:extLst>
              <a:ext uri="{FF2B5EF4-FFF2-40B4-BE49-F238E27FC236}">
                <a16:creationId xmlns:a16="http://schemas.microsoft.com/office/drawing/2014/main" id="{409FB3BB-8EC5-44E9-8321-F85ABE1976CC}"/>
              </a:ext>
            </a:extLst>
          </p:cNvPr>
          <p:cNvGraphicFramePr>
            <a:graphicFrameLocks/>
          </p:cNvGraphicFramePr>
          <p:nvPr>
            <p:extLst>
              <p:ext uri="{D42A27DB-BD31-4B8C-83A1-F6EECF244321}">
                <p14:modId xmlns:p14="http://schemas.microsoft.com/office/powerpoint/2010/main" val="895429734"/>
              </p:ext>
            </p:extLst>
          </p:nvPr>
        </p:nvGraphicFramePr>
        <p:xfrm>
          <a:off x="673119" y="1665698"/>
          <a:ext cx="10845759" cy="4270567"/>
        </p:xfrm>
        <a:graphic>
          <a:graphicData uri="http://schemas.openxmlformats.org/drawingml/2006/table">
            <a:tbl>
              <a:tblPr firstRow="1" bandRow="1">
                <a:tableStyleId>{EB9631B5-78F2-41C9-869B-9F39066F8104}</a:tableStyleId>
              </a:tblPr>
              <a:tblGrid>
                <a:gridCol w="2891589">
                  <a:extLst>
                    <a:ext uri="{9D8B030D-6E8A-4147-A177-3AD203B41FA5}">
                      <a16:colId xmlns:a16="http://schemas.microsoft.com/office/drawing/2014/main" val="1181739195"/>
                    </a:ext>
                  </a:extLst>
                </a:gridCol>
                <a:gridCol w="1325695">
                  <a:extLst>
                    <a:ext uri="{9D8B030D-6E8A-4147-A177-3AD203B41FA5}">
                      <a16:colId xmlns:a16="http://schemas.microsoft.com/office/drawing/2014/main" val="1776356126"/>
                    </a:ext>
                  </a:extLst>
                </a:gridCol>
                <a:gridCol w="1325695">
                  <a:extLst>
                    <a:ext uri="{9D8B030D-6E8A-4147-A177-3AD203B41FA5}">
                      <a16:colId xmlns:a16="http://schemas.microsoft.com/office/drawing/2014/main" val="881196233"/>
                    </a:ext>
                  </a:extLst>
                </a:gridCol>
                <a:gridCol w="1325695">
                  <a:extLst>
                    <a:ext uri="{9D8B030D-6E8A-4147-A177-3AD203B41FA5}">
                      <a16:colId xmlns:a16="http://schemas.microsoft.com/office/drawing/2014/main" val="134622148"/>
                    </a:ext>
                  </a:extLst>
                </a:gridCol>
                <a:gridCol w="1325695">
                  <a:extLst>
                    <a:ext uri="{9D8B030D-6E8A-4147-A177-3AD203B41FA5}">
                      <a16:colId xmlns:a16="http://schemas.microsoft.com/office/drawing/2014/main" val="1046970678"/>
                    </a:ext>
                  </a:extLst>
                </a:gridCol>
                <a:gridCol w="1325695">
                  <a:extLst>
                    <a:ext uri="{9D8B030D-6E8A-4147-A177-3AD203B41FA5}">
                      <a16:colId xmlns:a16="http://schemas.microsoft.com/office/drawing/2014/main" val="261294797"/>
                    </a:ext>
                  </a:extLst>
                </a:gridCol>
                <a:gridCol w="1325695">
                  <a:extLst>
                    <a:ext uri="{9D8B030D-6E8A-4147-A177-3AD203B41FA5}">
                      <a16:colId xmlns:a16="http://schemas.microsoft.com/office/drawing/2014/main" val="4275815458"/>
                    </a:ext>
                  </a:extLst>
                </a:gridCol>
              </a:tblGrid>
              <a:tr h="653504">
                <a:tc>
                  <a:txBody>
                    <a:bodyPr/>
                    <a:lstStyle/>
                    <a:p>
                      <a:pPr algn="ctr"/>
                      <a:r>
                        <a:rPr lang="en-US" sz="1400"/>
                        <a:t>Role/Responsibilities</a:t>
                      </a:r>
                    </a:p>
                  </a:txBody>
                  <a:tcPr anchor="ctr"/>
                </a:tc>
                <a:tc>
                  <a:txBody>
                    <a:bodyPr/>
                    <a:lstStyle/>
                    <a:p>
                      <a:pPr algn="ctr"/>
                      <a:r>
                        <a:rPr lang="en-US" sz="1400"/>
                        <a:t>IT Security Manager</a:t>
                      </a:r>
                    </a:p>
                  </a:txBody>
                  <a:tcPr anchor="ctr"/>
                </a:tc>
                <a:tc>
                  <a:txBody>
                    <a:bodyPr/>
                    <a:lstStyle/>
                    <a:p>
                      <a:pPr algn="ctr"/>
                      <a:r>
                        <a:rPr lang="en-US" sz="1400"/>
                        <a:t>Application Manager</a:t>
                      </a:r>
                    </a:p>
                  </a:txBody>
                  <a:tcPr anchor="ctr"/>
                </a:tc>
                <a:tc>
                  <a:txBody>
                    <a:bodyPr/>
                    <a:lstStyle/>
                    <a:p>
                      <a:pPr algn="ctr"/>
                      <a:r>
                        <a:rPr lang="en-US" sz="1400"/>
                        <a:t>Workforce Member</a:t>
                      </a:r>
                    </a:p>
                  </a:txBody>
                  <a:tcPr anchor="ctr"/>
                </a:tc>
                <a:tc>
                  <a:txBody>
                    <a:bodyPr/>
                    <a:lstStyle/>
                    <a:p>
                      <a:pPr algn="ctr"/>
                      <a:r>
                        <a:rPr lang="en-US" sz="1400"/>
                        <a:t>Manager</a:t>
                      </a:r>
                    </a:p>
                  </a:txBody>
                  <a:tcPr anchor="ctr"/>
                </a:tc>
                <a:tc>
                  <a:txBody>
                    <a:bodyPr/>
                    <a:lstStyle/>
                    <a:p>
                      <a:pPr lvl="0" algn="ctr">
                        <a:buNone/>
                      </a:pPr>
                      <a:r>
                        <a:rPr lang="en-US" sz="1400"/>
                        <a:t>HR Representative</a:t>
                      </a:r>
                    </a:p>
                  </a:txBody>
                  <a:tcPr anchor="ctr"/>
                </a:tc>
                <a:tc>
                  <a:txBody>
                    <a:bodyPr/>
                    <a:lstStyle/>
                    <a:p>
                      <a:pPr lvl="0" algn="ctr">
                        <a:buNone/>
                      </a:pPr>
                      <a:r>
                        <a:rPr lang="en-US" sz="1400"/>
                        <a:t>VP of IT</a:t>
                      </a:r>
                    </a:p>
                  </a:txBody>
                  <a:tcPr anchor="ctr"/>
                </a:tc>
                <a:extLst>
                  <a:ext uri="{0D108BD9-81ED-4DB2-BD59-A6C34878D82A}">
                    <a16:rowId xmlns:a16="http://schemas.microsoft.com/office/drawing/2014/main" val="2153137614"/>
                  </a:ext>
                </a:extLst>
              </a:tr>
              <a:tr h="395141">
                <a:tc>
                  <a:txBody>
                    <a:bodyPr/>
                    <a:lstStyle/>
                    <a:p>
                      <a:r>
                        <a:rPr lang="en-US" sz="1200"/>
                        <a:t>Workforce members receive unique user ID</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r>
                        <a:rPr lang="en-US" sz="1200"/>
                        <a:t>I</a:t>
                      </a:r>
                    </a:p>
                  </a:txBody>
                  <a:tcPr anchor="ctr"/>
                </a:tc>
                <a:tc>
                  <a:txBody>
                    <a:bodyPr/>
                    <a:lstStyle/>
                    <a:p>
                      <a:pPr algn="ctr"/>
                      <a:r>
                        <a:rPr lang="en-US" sz="1200"/>
                        <a:t>A</a:t>
                      </a:r>
                    </a:p>
                  </a:txBody>
                  <a:tcPr anchor="ctr"/>
                </a:tc>
                <a:tc>
                  <a:txBody>
                    <a:bodyPr/>
                    <a:lstStyle/>
                    <a:p>
                      <a:pPr lvl="0" algn="ctr">
                        <a:buNone/>
                      </a:pPr>
                      <a:r>
                        <a:rPr lang="en-US" sz="1200"/>
                        <a:t>R</a:t>
                      </a:r>
                    </a:p>
                  </a:txBody>
                  <a:tcPr anchor="ctr"/>
                </a:tc>
                <a:tc>
                  <a:txBody>
                    <a:bodyPr/>
                    <a:lstStyle/>
                    <a:p>
                      <a:pPr lvl="0" algn="ctr">
                        <a:buNone/>
                      </a:pPr>
                      <a:endParaRPr lang="en-US" sz="1200"/>
                    </a:p>
                  </a:txBody>
                  <a:tcPr anchor="ctr"/>
                </a:tc>
                <a:extLst>
                  <a:ext uri="{0D108BD9-81ED-4DB2-BD59-A6C34878D82A}">
                    <a16:rowId xmlns:a16="http://schemas.microsoft.com/office/drawing/2014/main" val="971633237"/>
                  </a:ext>
                </a:extLst>
              </a:tr>
              <a:tr h="395141">
                <a:tc>
                  <a:txBody>
                    <a:bodyPr/>
                    <a:lstStyle/>
                    <a:p>
                      <a:r>
                        <a:rPr lang="en-US" sz="1200"/>
                        <a:t>Request access to EPHI</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lvl="0" algn="ctr">
                        <a:buNone/>
                      </a:pPr>
                      <a:endParaRPr lang="en-US" sz="1200"/>
                    </a:p>
                  </a:txBody>
                  <a:tcPr anchor="ctr"/>
                </a:tc>
                <a:tc>
                  <a:txBody>
                    <a:bodyPr/>
                    <a:lstStyle/>
                    <a:p>
                      <a:pPr lvl="0" algn="ctr">
                        <a:buNone/>
                      </a:pPr>
                      <a:r>
                        <a:rPr lang="en-US" sz="1200"/>
                        <a:t>I</a:t>
                      </a:r>
                    </a:p>
                  </a:txBody>
                  <a:tcPr anchor="ctr"/>
                </a:tc>
                <a:extLst>
                  <a:ext uri="{0D108BD9-81ED-4DB2-BD59-A6C34878D82A}">
                    <a16:rowId xmlns:a16="http://schemas.microsoft.com/office/drawing/2014/main" val="3360365341"/>
                  </a:ext>
                </a:extLst>
              </a:tr>
              <a:tr h="486328">
                <a:tc>
                  <a:txBody>
                    <a:bodyPr/>
                    <a:lstStyle/>
                    <a:p>
                      <a:r>
                        <a:rPr lang="en-US" sz="1200"/>
                        <a:t>Review EPHI request and approve/deny access</a:t>
                      </a:r>
                    </a:p>
                  </a:txBody>
                  <a:tcPr anchor="ctr"/>
                </a:tc>
                <a:tc>
                  <a:txBody>
                    <a:bodyPr/>
                    <a:lstStyle/>
                    <a:p>
                      <a:pPr algn="ctr"/>
                      <a:r>
                        <a:rPr lang="en-US" sz="1200"/>
                        <a:t>R</a:t>
                      </a:r>
                    </a:p>
                  </a:txBody>
                  <a:tcPr anchor="ctr"/>
                </a:tc>
                <a:tc>
                  <a:txBody>
                    <a:bodyPr/>
                    <a:lstStyle/>
                    <a:p>
                      <a:pPr algn="ctr"/>
                      <a:r>
                        <a:rPr lang="en-US" sz="1200"/>
                        <a:t>A</a:t>
                      </a:r>
                    </a:p>
                  </a:txBody>
                  <a:tcPr anchor="ctr"/>
                </a:tc>
                <a:tc>
                  <a:txBody>
                    <a:bodyPr/>
                    <a:lstStyle/>
                    <a:p>
                      <a:pPr algn="ctr"/>
                      <a:r>
                        <a:rPr lang="en-US" sz="1200"/>
                        <a:t>I</a:t>
                      </a:r>
                    </a:p>
                  </a:txBody>
                  <a:tcPr anchor="ctr"/>
                </a:tc>
                <a:tc>
                  <a:txBody>
                    <a:bodyPr/>
                    <a:lstStyle/>
                    <a:p>
                      <a:pPr algn="ctr"/>
                      <a:r>
                        <a:rPr lang="en-US" sz="1200"/>
                        <a:t>C</a:t>
                      </a:r>
                    </a:p>
                  </a:txBody>
                  <a:tcPr anchor="ctr"/>
                </a:tc>
                <a:tc>
                  <a:txBody>
                    <a:bodyPr/>
                    <a:lstStyle/>
                    <a:p>
                      <a:pPr lvl="0" algn="ctr">
                        <a:buNone/>
                      </a:pPr>
                      <a:r>
                        <a:rPr lang="en-US" sz="1200"/>
                        <a:t>I</a:t>
                      </a:r>
                    </a:p>
                  </a:txBody>
                  <a:tcPr anchor="ctr"/>
                </a:tc>
                <a:tc>
                  <a:txBody>
                    <a:bodyPr/>
                    <a:lstStyle/>
                    <a:p>
                      <a:pPr lvl="0" algn="ctr">
                        <a:buNone/>
                      </a:pPr>
                      <a:r>
                        <a:rPr lang="en-US" sz="1200"/>
                        <a:t>I</a:t>
                      </a:r>
                    </a:p>
                  </a:txBody>
                  <a:tcPr anchor="ctr"/>
                </a:tc>
                <a:extLst>
                  <a:ext uri="{0D108BD9-81ED-4DB2-BD59-A6C34878D82A}">
                    <a16:rowId xmlns:a16="http://schemas.microsoft.com/office/drawing/2014/main" val="1706845823"/>
                  </a:ext>
                </a:extLst>
              </a:tr>
              <a:tr h="486328">
                <a:tc>
                  <a:txBody>
                    <a:bodyPr/>
                    <a:lstStyle/>
                    <a:p>
                      <a:r>
                        <a:rPr lang="en-US" sz="1200"/>
                        <a:t>Authenticate user identity when using the application</a:t>
                      </a:r>
                    </a:p>
                  </a:txBody>
                  <a:tcPr anchor="ctr"/>
                </a:tc>
                <a:tc>
                  <a:txBody>
                    <a:bodyPr/>
                    <a:lstStyle/>
                    <a:p>
                      <a:pPr algn="ctr"/>
                      <a:r>
                        <a:rPr lang="en-US" sz="1200"/>
                        <a:t>A</a:t>
                      </a:r>
                    </a:p>
                  </a:txBody>
                  <a:tcPr anchor="ctr"/>
                </a:tc>
                <a:tc>
                  <a:txBody>
                    <a:bodyPr/>
                    <a:lstStyle/>
                    <a:p>
                      <a:pPr algn="ctr"/>
                      <a:endParaRPr lang="en-US" sz="1200"/>
                    </a:p>
                  </a:txBody>
                  <a:tcPr anchor="ctr"/>
                </a:tc>
                <a:tc>
                  <a:txBody>
                    <a:bodyPr/>
                    <a:lstStyle/>
                    <a:p>
                      <a:pPr algn="ctr"/>
                      <a:r>
                        <a:rPr lang="en-US" sz="1200"/>
                        <a:t>R</a:t>
                      </a:r>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endParaRPr lang="en-US" sz="1200"/>
                    </a:p>
                  </a:txBody>
                  <a:tcPr anchor="ctr"/>
                </a:tc>
                <a:extLst>
                  <a:ext uri="{0D108BD9-81ED-4DB2-BD59-A6C34878D82A}">
                    <a16:rowId xmlns:a16="http://schemas.microsoft.com/office/drawing/2014/main" val="3462538464"/>
                  </a:ext>
                </a:extLst>
              </a:tr>
              <a:tr h="486328">
                <a:tc>
                  <a:txBody>
                    <a:bodyPr/>
                    <a:lstStyle/>
                    <a:p>
                      <a:r>
                        <a:rPr lang="en-US" sz="1200"/>
                        <a:t>Inform ending of employment for a workforce member</a:t>
                      </a:r>
                    </a:p>
                  </a:txBody>
                  <a:tcPr anchor="ctr"/>
                </a:tc>
                <a:tc>
                  <a:txBody>
                    <a:bodyPr/>
                    <a:lstStyle/>
                    <a:p>
                      <a:pPr algn="ctr"/>
                      <a:r>
                        <a:rPr lang="en-US" sz="1200"/>
                        <a:t>I</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r>
                        <a:rPr lang="en-US" sz="1200"/>
                        <a:t>A</a:t>
                      </a:r>
                    </a:p>
                  </a:txBody>
                  <a:tcPr anchor="ctr"/>
                </a:tc>
                <a:tc>
                  <a:txBody>
                    <a:bodyPr/>
                    <a:lstStyle/>
                    <a:p>
                      <a:pPr lvl="0" algn="ctr">
                        <a:buNone/>
                      </a:pPr>
                      <a:r>
                        <a:rPr lang="en-US" sz="1200"/>
                        <a:t>R</a:t>
                      </a:r>
                    </a:p>
                  </a:txBody>
                  <a:tcPr anchor="ctr"/>
                </a:tc>
                <a:tc>
                  <a:txBody>
                    <a:bodyPr/>
                    <a:lstStyle/>
                    <a:p>
                      <a:pPr lvl="0" algn="ctr">
                        <a:buNone/>
                      </a:pPr>
                      <a:r>
                        <a:rPr lang="en-US" sz="1200"/>
                        <a:t>I</a:t>
                      </a:r>
                    </a:p>
                  </a:txBody>
                  <a:tcPr anchor="ctr"/>
                </a:tc>
                <a:extLst>
                  <a:ext uri="{0D108BD9-81ED-4DB2-BD59-A6C34878D82A}">
                    <a16:rowId xmlns:a16="http://schemas.microsoft.com/office/drawing/2014/main" val="3701262072"/>
                  </a:ext>
                </a:extLst>
              </a:tr>
              <a:tr h="486328">
                <a:tc>
                  <a:txBody>
                    <a:bodyPr/>
                    <a:lstStyle/>
                    <a:p>
                      <a:r>
                        <a:rPr lang="en-US" sz="1200"/>
                        <a:t>Inspect EPHI access each quarter and cross-reference with SoD</a:t>
                      </a:r>
                    </a:p>
                  </a:txBody>
                  <a:tcPr anchor="ctr"/>
                </a:tc>
                <a:tc>
                  <a:txBody>
                    <a:bodyPr/>
                    <a:lstStyle/>
                    <a:p>
                      <a:pPr algn="ctr"/>
                      <a:r>
                        <a:rPr lang="en-US" sz="1200"/>
                        <a:t>R</a:t>
                      </a:r>
                    </a:p>
                  </a:txBody>
                  <a:tcPr anchor="ctr"/>
                </a:tc>
                <a:tc>
                  <a:txBody>
                    <a:bodyPr/>
                    <a:lstStyle/>
                    <a:p>
                      <a:pPr algn="ctr"/>
                      <a:r>
                        <a:rPr lang="en-US" sz="1200"/>
                        <a:t>A</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r>
                        <a:rPr lang="en-US" sz="1200"/>
                        <a:t>I</a:t>
                      </a:r>
                    </a:p>
                  </a:txBody>
                  <a:tcPr anchor="ctr"/>
                </a:tc>
                <a:extLst>
                  <a:ext uri="{0D108BD9-81ED-4DB2-BD59-A6C34878D82A}">
                    <a16:rowId xmlns:a16="http://schemas.microsoft.com/office/drawing/2014/main" val="1438748580"/>
                  </a:ext>
                </a:extLst>
              </a:tr>
              <a:tr h="395141">
                <a:tc>
                  <a:txBody>
                    <a:bodyPr/>
                    <a:lstStyle/>
                    <a:p>
                      <a:r>
                        <a:rPr lang="en-US" sz="1200"/>
                        <a:t>Check and verify EPHI access every quarter</a:t>
                      </a:r>
                    </a:p>
                  </a:txBody>
                  <a:tcPr anchor="ctr"/>
                </a:tc>
                <a:tc>
                  <a:txBody>
                    <a:bodyPr/>
                    <a:lstStyle/>
                    <a:p>
                      <a:pPr algn="ctr"/>
                      <a:r>
                        <a:rPr lang="en-US" sz="1200"/>
                        <a:t>R</a:t>
                      </a:r>
                    </a:p>
                  </a:txBody>
                  <a:tcPr anchor="ctr"/>
                </a:tc>
                <a:tc>
                  <a:txBody>
                    <a:bodyPr/>
                    <a:lstStyle/>
                    <a:p>
                      <a:pPr algn="ctr"/>
                      <a:r>
                        <a:rPr lang="en-US" sz="1200"/>
                        <a:t>A</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lvl="0" algn="ctr">
                        <a:buNone/>
                      </a:pPr>
                      <a:r>
                        <a:rPr lang="en-US" sz="1200"/>
                        <a:t>I</a:t>
                      </a:r>
                    </a:p>
                  </a:txBody>
                  <a:tcPr anchor="ctr"/>
                </a:tc>
                <a:tc>
                  <a:txBody>
                    <a:bodyPr/>
                    <a:lstStyle/>
                    <a:p>
                      <a:pPr lvl="0" algn="ctr">
                        <a:buNone/>
                      </a:pPr>
                      <a:r>
                        <a:rPr lang="en-US" sz="1200"/>
                        <a:t>I</a:t>
                      </a:r>
                    </a:p>
                  </a:txBody>
                  <a:tcPr anchor="ctr"/>
                </a:tc>
                <a:extLst>
                  <a:ext uri="{0D108BD9-81ED-4DB2-BD59-A6C34878D82A}">
                    <a16:rowId xmlns:a16="http://schemas.microsoft.com/office/drawing/2014/main" val="1609778229"/>
                  </a:ext>
                </a:extLst>
              </a:tr>
              <a:tr h="486328">
                <a:tc>
                  <a:txBody>
                    <a:bodyPr/>
                    <a:lstStyle/>
                    <a:p>
                      <a:r>
                        <a:rPr lang="en-US" sz="1200"/>
                        <a:t>Implement access controls in systems to match access with user access</a:t>
                      </a:r>
                    </a:p>
                  </a:txBody>
                  <a:tcPr anchor="ctr"/>
                </a:tc>
                <a:tc>
                  <a:txBody>
                    <a:bodyPr/>
                    <a:lstStyle/>
                    <a:p>
                      <a:pPr algn="ctr"/>
                      <a:endParaRPr lang="en-US" sz="1200"/>
                    </a:p>
                  </a:txBody>
                  <a:tcPr anchor="ctr"/>
                </a:tc>
                <a:tc>
                  <a:txBody>
                    <a:bodyPr/>
                    <a:lstStyle/>
                    <a:p>
                      <a:pPr algn="ctr"/>
                      <a:r>
                        <a:rPr lang="en-US" sz="1200"/>
                        <a:t>R</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r>
                        <a:rPr lang="en-US" sz="1200"/>
                        <a:t>A</a:t>
                      </a:r>
                    </a:p>
                  </a:txBody>
                  <a:tcPr anchor="ctr"/>
                </a:tc>
                <a:extLst>
                  <a:ext uri="{0D108BD9-81ED-4DB2-BD59-A6C34878D82A}">
                    <a16:rowId xmlns:a16="http://schemas.microsoft.com/office/drawing/2014/main" val="694046903"/>
                  </a:ext>
                </a:extLst>
              </a:tr>
            </a:tbl>
          </a:graphicData>
        </a:graphic>
      </p:graphicFrame>
      <p:sp>
        <p:nvSpPr>
          <p:cNvPr id="5" name="TextBox 4">
            <a:extLst>
              <a:ext uri="{FF2B5EF4-FFF2-40B4-BE49-F238E27FC236}">
                <a16:creationId xmlns:a16="http://schemas.microsoft.com/office/drawing/2014/main" id="{60C1A600-FB14-44FE-A8D4-4E05D1944706}"/>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3" action="ppaction://hlinksldjump">
                  <a:extLst>
                    <a:ext uri="{A12FA001-AC4F-418D-AE19-62706E023703}">
                      <ahyp:hlinkClr xmlns:ahyp="http://schemas.microsoft.com/office/drawing/2018/hyperlinkcolor" val="tx"/>
                    </a:ext>
                  </a:extLst>
                </a:hlinkClick>
              </a:rPr>
              <a:t>Current Situation </a:t>
            </a:r>
            <a:r>
              <a:rPr lang="en-US" sz="1600"/>
              <a:t>| </a:t>
            </a:r>
            <a:r>
              <a:rPr lang="en-US" sz="1600">
                <a:solidFill>
                  <a:srgbClr val="FFC000"/>
                </a:solidFill>
                <a:hlinkClick r:id="rId4"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5"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6"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7"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8"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9"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0"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3336944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7</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rmAutofit/>
          </a:bodyPr>
          <a:lstStyle/>
          <a:p>
            <a:r>
              <a:rPr lang="en-US" sz="3200"/>
              <a:t>Security Controls</a:t>
            </a:r>
            <a:endParaRPr lang="en-US" sz="3200">
              <a:cs typeface="Calibri Light"/>
            </a:endParaRPr>
          </a:p>
        </p:txBody>
      </p:sp>
      <p:graphicFrame>
        <p:nvGraphicFramePr>
          <p:cNvPr id="4" name="Content Placeholder 3">
            <a:extLst>
              <a:ext uri="{FF2B5EF4-FFF2-40B4-BE49-F238E27FC236}">
                <a16:creationId xmlns:a16="http://schemas.microsoft.com/office/drawing/2014/main" id="{886F5425-AD5D-4C75-AC66-66EC6D35FE74}"/>
              </a:ext>
            </a:extLst>
          </p:cNvPr>
          <p:cNvGraphicFramePr>
            <a:graphicFrameLocks noGrp="1"/>
          </p:cNvGraphicFramePr>
          <p:nvPr>
            <p:ph idx="1"/>
            <p:extLst>
              <p:ext uri="{D42A27DB-BD31-4B8C-83A1-F6EECF244321}">
                <p14:modId xmlns:p14="http://schemas.microsoft.com/office/powerpoint/2010/main" val="3889172680"/>
              </p:ext>
            </p:extLst>
          </p:nvPr>
        </p:nvGraphicFramePr>
        <p:xfrm>
          <a:off x="6902216" y="1820192"/>
          <a:ext cx="5158901" cy="3200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B6DC9EE-A868-48B4-8FD2-BD91C3896245}"/>
              </a:ext>
            </a:extLst>
          </p:cNvPr>
          <p:cNvSpPr txBox="1"/>
          <p:nvPr/>
        </p:nvSpPr>
        <p:spPr>
          <a:xfrm>
            <a:off x="838685" y="1623489"/>
            <a:ext cx="6579794" cy="4493538"/>
          </a:xfrm>
          <a:prstGeom prst="rect">
            <a:avLst/>
          </a:prstGeom>
          <a:noFill/>
        </p:spPr>
        <p:txBody>
          <a:bodyPr wrap="square" lIns="91440" tIns="45720" rIns="91440" bIns="45720" rtlCol="0" anchor="t">
            <a:spAutoFit/>
          </a:bodyPr>
          <a:lstStyle/>
          <a:p>
            <a:pPr marL="342900" indent="-342900">
              <a:buFont typeface="+mj-lt"/>
              <a:buAutoNum type="arabicPeriod"/>
            </a:pPr>
            <a:r>
              <a:rPr lang="en-US" sz="1300"/>
              <a:t>Identify</a:t>
            </a:r>
          </a:p>
          <a:p>
            <a:pPr marL="800100" lvl="1" indent="-342900">
              <a:buFont typeface="+mj-lt"/>
              <a:buAutoNum type="alphaLcPeriod"/>
            </a:pPr>
            <a:r>
              <a:rPr lang="en-US" sz="1300"/>
              <a:t>Allocate monitoring responsibilities to security personnel</a:t>
            </a:r>
            <a:endParaRPr lang="en-US" sz="1300">
              <a:cs typeface="Calibri"/>
            </a:endParaRPr>
          </a:p>
          <a:p>
            <a:pPr marL="800100" lvl="1" indent="-342900">
              <a:buFont typeface="+mj-lt"/>
              <a:buAutoNum type="alphaLcPeriod"/>
            </a:pPr>
            <a:r>
              <a:rPr lang="en-US" sz="1300"/>
              <a:t>Require performance training for users authorized to access EPHI workstations</a:t>
            </a:r>
            <a:endParaRPr lang="en-US" sz="1300">
              <a:cs typeface="Calibri"/>
            </a:endParaRPr>
          </a:p>
          <a:p>
            <a:pPr marL="342900" indent="-342900">
              <a:buFont typeface="+mj-lt"/>
              <a:buAutoNum type="arabicPeriod"/>
            </a:pPr>
            <a:r>
              <a:rPr lang="en-US" sz="1300"/>
              <a:t>Authenticate</a:t>
            </a:r>
            <a:endParaRPr lang="en-US" sz="1300">
              <a:cs typeface="Calibri"/>
            </a:endParaRPr>
          </a:p>
          <a:p>
            <a:pPr marL="800100" lvl="1" indent="-342900">
              <a:buFont typeface="+mj-lt"/>
              <a:buAutoNum type="alphaLcPeriod"/>
            </a:pPr>
            <a:r>
              <a:rPr lang="en-US" sz="1300"/>
              <a:t>Application Development team with guidance from IT Security implements an automated application to corroborate EPHI</a:t>
            </a:r>
            <a:endParaRPr lang="en-US" sz="1300">
              <a:cs typeface="Calibri"/>
            </a:endParaRPr>
          </a:p>
          <a:p>
            <a:pPr marL="800100" lvl="1" indent="-342900">
              <a:buFont typeface="+mj-lt"/>
              <a:buAutoNum type="alphaLcPeriod"/>
            </a:pPr>
            <a:r>
              <a:rPr lang="en-US" sz="1300"/>
              <a:t>Require physical access to the facility through ID badges</a:t>
            </a:r>
            <a:endParaRPr lang="en-US" sz="1300">
              <a:cs typeface="Calibri"/>
            </a:endParaRPr>
          </a:p>
          <a:p>
            <a:pPr marL="800100" lvl="1" indent="-342900">
              <a:buFont typeface="+mj-lt"/>
              <a:buAutoNum type="alphaLcPeriod"/>
            </a:pPr>
            <a:r>
              <a:rPr lang="en-US" sz="1300"/>
              <a:t>Require duo authentication when accessing EPHI</a:t>
            </a:r>
            <a:endParaRPr lang="en-US" sz="1300">
              <a:cs typeface="Calibri"/>
            </a:endParaRPr>
          </a:p>
          <a:p>
            <a:pPr marL="342900" indent="-342900">
              <a:buFont typeface="+mj-lt"/>
              <a:buAutoNum type="arabicPeriod"/>
            </a:pPr>
            <a:r>
              <a:rPr lang="en-US" sz="1300"/>
              <a:t>Monitor</a:t>
            </a:r>
            <a:endParaRPr lang="en-US" sz="1300">
              <a:cs typeface="Calibri"/>
            </a:endParaRPr>
          </a:p>
          <a:p>
            <a:pPr marL="800100" lvl="1" indent="-342900">
              <a:buFont typeface="+mj-lt"/>
              <a:buAutoNum type="alphaLcPeriod"/>
            </a:pPr>
            <a:r>
              <a:rPr lang="en-US" sz="1300"/>
              <a:t>Implement alarms and cameras for monitoring</a:t>
            </a:r>
            <a:endParaRPr lang="en-US" sz="1300">
              <a:cs typeface="Calibri"/>
            </a:endParaRPr>
          </a:p>
          <a:p>
            <a:pPr marL="800100" lvl="1" indent="-342900">
              <a:buFont typeface="+mj-lt"/>
              <a:buAutoNum type="alphaLcPeriod"/>
            </a:pPr>
            <a:r>
              <a:rPr lang="en-US" sz="1300"/>
              <a:t>Record all facility maintenance repairs</a:t>
            </a:r>
            <a:endParaRPr lang="en-US" sz="1300">
              <a:cs typeface="Calibri"/>
            </a:endParaRPr>
          </a:p>
          <a:p>
            <a:pPr marL="800100" lvl="1" indent="-342900">
              <a:buFont typeface="+mj-lt"/>
              <a:buAutoNum type="alphaLcPeriod"/>
            </a:pPr>
            <a:r>
              <a:rPr lang="en-US" sz="1300"/>
              <a:t>Occurrences of 5 failed log-in attempts results in automatic notification to the IT Security team and requirement of user to reset password</a:t>
            </a:r>
            <a:endParaRPr lang="en-US" sz="1300">
              <a:cs typeface="Calibri"/>
            </a:endParaRPr>
          </a:p>
          <a:p>
            <a:pPr marL="800100" lvl="1" indent="-342900">
              <a:buFont typeface="+mj-lt"/>
              <a:buAutoNum type="alphaLcPeriod"/>
            </a:pPr>
            <a:r>
              <a:rPr lang="en-US" sz="1300"/>
              <a:t>Application Development team implements a mechanism to record activity and timestamps for all information systems</a:t>
            </a:r>
            <a:endParaRPr lang="en-US" sz="1300">
              <a:cs typeface="Calibri"/>
            </a:endParaRPr>
          </a:p>
          <a:p>
            <a:pPr marL="800100" lvl="1" indent="-342900">
              <a:buFont typeface="+mj-lt"/>
              <a:buAutoNum type="alphaLcPeriod"/>
            </a:pPr>
            <a:r>
              <a:rPr lang="en-US" sz="1300"/>
              <a:t>Require passwords to be 10 characters in length, with a combination of letters, numbers, and special characters.  Passwords are required to change monthly</a:t>
            </a:r>
            <a:endParaRPr lang="en-US" sz="1300">
              <a:cs typeface="Calibri"/>
            </a:endParaRPr>
          </a:p>
          <a:p>
            <a:pPr marL="800100" lvl="1" indent="-342900">
              <a:buFont typeface="+mj-lt"/>
              <a:buAutoNum type="alphaLcPeriod"/>
            </a:pPr>
            <a:r>
              <a:rPr lang="en-US" sz="1300"/>
              <a:t>Terminate user sessions after one minute of inactivity</a:t>
            </a:r>
            <a:endParaRPr lang="en-US" sz="1300">
              <a:cs typeface="Calibri"/>
            </a:endParaRPr>
          </a:p>
          <a:p>
            <a:pPr marL="342900" indent="-342900">
              <a:buFont typeface="+mj-lt"/>
              <a:buAutoNum type="arabicPeriod"/>
            </a:pPr>
            <a:r>
              <a:rPr lang="en-US" sz="1300"/>
              <a:t>Review</a:t>
            </a:r>
            <a:endParaRPr lang="en-US" sz="1300">
              <a:cs typeface="Calibri"/>
            </a:endParaRPr>
          </a:p>
          <a:p>
            <a:pPr marL="800100" lvl="1" indent="-342900">
              <a:buFont typeface="+mj-lt"/>
              <a:buAutoNum type="alphaLcPeriod"/>
            </a:pPr>
            <a:r>
              <a:rPr lang="en-US" sz="1300"/>
              <a:t>Generate weekly automated information systems access reports, audit logs, and &amp; tracking records</a:t>
            </a:r>
            <a:endParaRPr lang="en-US" sz="1300">
              <a:cs typeface="Calibri"/>
            </a:endParaRPr>
          </a:p>
          <a:p>
            <a:pPr marL="800100" lvl="1" indent="-342900">
              <a:buFont typeface="+mj-lt"/>
              <a:buAutoNum type="alphaLcPeriod"/>
            </a:pPr>
            <a:r>
              <a:rPr lang="en-US" sz="1300"/>
              <a:t>Evaluate security policies and procedures each quarter to verify EPHI security</a:t>
            </a:r>
          </a:p>
        </p:txBody>
      </p:sp>
      <p:sp>
        <p:nvSpPr>
          <p:cNvPr id="5" name="TextBox 4">
            <a:extLst>
              <a:ext uri="{FF2B5EF4-FFF2-40B4-BE49-F238E27FC236}">
                <a16:creationId xmlns:a16="http://schemas.microsoft.com/office/drawing/2014/main" id="{8DFBE24B-9355-4F9B-907F-7E928E21FA2E}"/>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7" action="ppaction://hlinksldjump">
                  <a:extLst>
                    <a:ext uri="{A12FA001-AC4F-418D-AE19-62706E023703}">
                      <ahyp:hlinkClr xmlns:ahyp="http://schemas.microsoft.com/office/drawing/2018/hyperlinkcolor" val="tx"/>
                    </a:ext>
                  </a:extLst>
                </a:hlinkClick>
              </a:rPr>
              <a:t>Current Situation </a:t>
            </a:r>
            <a:r>
              <a:rPr lang="en-US" sz="1600"/>
              <a:t>| </a:t>
            </a:r>
            <a:r>
              <a:rPr lang="en-US" sz="1600">
                <a:solidFill>
                  <a:srgbClr val="FFC000"/>
                </a:solidFill>
                <a:hlinkClick r:id="rId8"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9"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10"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11"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12"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13"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4"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986809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8</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rmAutofit/>
          </a:bodyPr>
          <a:lstStyle/>
          <a:p>
            <a:r>
              <a:rPr lang="en-US" sz="3200"/>
              <a:t>Security Controls RACI Matrix</a:t>
            </a:r>
            <a:endParaRPr lang="en-US" sz="3200">
              <a:cs typeface="Calibri Light"/>
            </a:endParaRPr>
          </a:p>
        </p:txBody>
      </p:sp>
      <p:graphicFrame>
        <p:nvGraphicFramePr>
          <p:cNvPr id="27" name="Table 77">
            <a:extLst>
              <a:ext uri="{FF2B5EF4-FFF2-40B4-BE49-F238E27FC236}">
                <a16:creationId xmlns:a16="http://schemas.microsoft.com/office/drawing/2014/main" id="{F49671D0-9A36-4B69-A97D-8B0F4FE0A8E4}"/>
              </a:ext>
            </a:extLst>
          </p:cNvPr>
          <p:cNvGraphicFramePr>
            <a:graphicFrameLocks/>
          </p:cNvGraphicFramePr>
          <p:nvPr>
            <p:extLst>
              <p:ext uri="{D42A27DB-BD31-4B8C-83A1-F6EECF244321}">
                <p14:modId xmlns:p14="http://schemas.microsoft.com/office/powerpoint/2010/main" val="2577522449"/>
              </p:ext>
            </p:extLst>
          </p:nvPr>
        </p:nvGraphicFramePr>
        <p:xfrm>
          <a:off x="795617" y="1322294"/>
          <a:ext cx="10729622" cy="4879903"/>
        </p:xfrm>
        <a:graphic>
          <a:graphicData uri="http://schemas.openxmlformats.org/drawingml/2006/table">
            <a:tbl>
              <a:tblPr firstRow="1" bandRow="1">
                <a:tableStyleId>{EB9631B5-78F2-41C9-869B-9F39066F8104}</a:tableStyleId>
              </a:tblPr>
              <a:tblGrid>
                <a:gridCol w="3880035">
                  <a:extLst>
                    <a:ext uri="{9D8B030D-6E8A-4147-A177-3AD203B41FA5}">
                      <a16:colId xmlns:a16="http://schemas.microsoft.com/office/drawing/2014/main" val="1181739195"/>
                    </a:ext>
                  </a:extLst>
                </a:gridCol>
                <a:gridCol w="1148601">
                  <a:extLst>
                    <a:ext uri="{9D8B030D-6E8A-4147-A177-3AD203B41FA5}">
                      <a16:colId xmlns:a16="http://schemas.microsoft.com/office/drawing/2014/main" val="1776356126"/>
                    </a:ext>
                  </a:extLst>
                </a:gridCol>
                <a:gridCol w="1064555">
                  <a:extLst>
                    <a:ext uri="{9D8B030D-6E8A-4147-A177-3AD203B41FA5}">
                      <a16:colId xmlns:a16="http://schemas.microsoft.com/office/drawing/2014/main" val="881196233"/>
                    </a:ext>
                  </a:extLst>
                </a:gridCol>
                <a:gridCol w="1106580">
                  <a:extLst>
                    <a:ext uri="{9D8B030D-6E8A-4147-A177-3AD203B41FA5}">
                      <a16:colId xmlns:a16="http://schemas.microsoft.com/office/drawing/2014/main" val="134622148"/>
                    </a:ext>
                  </a:extLst>
                </a:gridCol>
                <a:gridCol w="1106580">
                  <a:extLst>
                    <a:ext uri="{9D8B030D-6E8A-4147-A177-3AD203B41FA5}">
                      <a16:colId xmlns:a16="http://schemas.microsoft.com/office/drawing/2014/main" val="1046970678"/>
                    </a:ext>
                  </a:extLst>
                </a:gridCol>
                <a:gridCol w="1316691">
                  <a:extLst>
                    <a:ext uri="{9D8B030D-6E8A-4147-A177-3AD203B41FA5}">
                      <a16:colId xmlns:a16="http://schemas.microsoft.com/office/drawing/2014/main" val="261294797"/>
                    </a:ext>
                  </a:extLst>
                </a:gridCol>
                <a:gridCol w="1106580">
                  <a:extLst>
                    <a:ext uri="{9D8B030D-6E8A-4147-A177-3AD203B41FA5}">
                      <a16:colId xmlns:a16="http://schemas.microsoft.com/office/drawing/2014/main" val="4275815458"/>
                    </a:ext>
                  </a:extLst>
                </a:gridCol>
              </a:tblGrid>
              <a:tr h="841686">
                <a:tc>
                  <a:txBody>
                    <a:bodyPr/>
                    <a:lstStyle/>
                    <a:p>
                      <a:pPr algn="ctr"/>
                      <a:r>
                        <a:rPr lang="en-US" sz="1400"/>
                        <a:t>Role/Responsibilities</a:t>
                      </a:r>
                    </a:p>
                  </a:txBody>
                  <a:tcPr anchor="ctr"/>
                </a:tc>
                <a:tc>
                  <a:txBody>
                    <a:bodyPr/>
                    <a:lstStyle/>
                    <a:p>
                      <a:pPr algn="ctr"/>
                      <a:r>
                        <a:rPr lang="en-US" sz="1400"/>
                        <a:t>IT Security Manager</a:t>
                      </a:r>
                    </a:p>
                  </a:txBody>
                  <a:tcPr anchor="ctr"/>
                </a:tc>
                <a:tc>
                  <a:txBody>
                    <a:bodyPr/>
                    <a:lstStyle/>
                    <a:p>
                      <a:pPr algn="ctr"/>
                      <a:r>
                        <a:rPr lang="en-US" sz="1400"/>
                        <a:t>IT Security Team</a:t>
                      </a:r>
                    </a:p>
                  </a:txBody>
                  <a:tcPr anchor="ctr"/>
                </a:tc>
                <a:tc>
                  <a:txBody>
                    <a:bodyPr/>
                    <a:lstStyle/>
                    <a:p>
                      <a:pPr algn="ctr"/>
                      <a:r>
                        <a:rPr lang="en-US" sz="1400"/>
                        <a:t>Workforce Member</a:t>
                      </a:r>
                    </a:p>
                  </a:txBody>
                  <a:tcPr anchor="ctr"/>
                </a:tc>
                <a:tc>
                  <a:txBody>
                    <a:bodyPr/>
                    <a:lstStyle/>
                    <a:p>
                      <a:pPr algn="ctr"/>
                      <a:r>
                        <a:rPr lang="en-US" sz="1400"/>
                        <a:t>IT Application Team</a:t>
                      </a:r>
                    </a:p>
                  </a:txBody>
                  <a:tcPr anchor="ctr"/>
                </a:tc>
                <a:tc>
                  <a:txBody>
                    <a:bodyPr/>
                    <a:lstStyle/>
                    <a:p>
                      <a:pPr lvl="0" algn="ctr">
                        <a:buNone/>
                      </a:pPr>
                      <a:r>
                        <a:rPr lang="en-US" sz="1400"/>
                        <a:t>Director of Application Development</a:t>
                      </a:r>
                    </a:p>
                  </a:txBody>
                  <a:tcPr anchor="ctr"/>
                </a:tc>
                <a:tc>
                  <a:txBody>
                    <a:bodyPr/>
                    <a:lstStyle/>
                    <a:p>
                      <a:pPr lvl="0" algn="ctr">
                        <a:buNone/>
                      </a:pPr>
                      <a:r>
                        <a:rPr lang="en-US" sz="1400"/>
                        <a:t>VP of IT</a:t>
                      </a:r>
                    </a:p>
                  </a:txBody>
                  <a:tcPr anchor="ctr"/>
                </a:tc>
                <a:extLst>
                  <a:ext uri="{0D108BD9-81ED-4DB2-BD59-A6C34878D82A}">
                    <a16:rowId xmlns:a16="http://schemas.microsoft.com/office/drawing/2014/main" val="2153137614"/>
                  </a:ext>
                </a:extLst>
              </a:tr>
              <a:tr h="315631">
                <a:tc>
                  <a:txBody>
                    <a:bodyPr/>
                    <a:lstStyle/>
                    <a:p>
                      <a:r>
                        <a:rPr lang="en-US" sz="1200"/>
                        <a:t>Allocate monitoring responsibilities to security personnel</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r>
                        <a:rPr lang="en-US" sz="1200"/>
                        <a:t>A</a:t>
                      </a:r>
                    </a:p>
                  </a:txBody>
                  <a:tcPr anchor="ctr"/>
                </a:tc>
                <a:extLst>
                  <a:ext uri="{0D108BD9-81ED-4DB2-BD59-A6C34878D82A}">
                    <a16:rowId xmlns:a16="http://schemas.microsoft.com/office/drawing/2014/main" val="971633237"/>
                  </a:ext>
                </a:extLst>
              </a:tr>
              <a:tr h="420842">
                <a:tc>
                  <a:txBody>
                    <a:bodyPr/>
                    <a:lstStyle/>
                    <a:p>
                      <a:r>
                        <a:rPr lang="en-US" sz="1200"/>
                        <a:t>Require performance training for users authorized to access EPHI workstations</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endParaRPr lang="en-US" sz="1200"/>
                    </a:p>
                  </a:txBody>
                  <a:tcPr anchor="ctr"/>
                </a:tc>
                <a:extLst>
                  <a:ext uri="{0D108BD9-81ED-4DB2-BD59-A6C34878D82A}">
                    <a16:rowId xmlns:a16="http://schemas.microsoft.com/office/drawing/2014/main" val="3360365341"/>
                  </a:ext>
                </a:extLst>
              </a:tr>
              <a:tr h="315631">
                <a:tc>
                  <a:txBody>
                    <a:bodyPr/>
                    <a:lstStyle/>
                    <a:p>
                      <a:r>
                        <a:rPr lang="en-US" sz="1200"/>
                        <a:t>Implement an automated application to corroborate EPHI</a:t>
                      </a:r>
                    </a:p>
                  </a:txBody>
                  <a:tcPr anchor="ctr"/>
                </a:tc>
                <a:tc>
                  <a:txBody>
                    <a:bodyPr/>
                    <a:lstStyle/>
                    <a:p>
                      <a:pPr algn="ctr"/>
                      <a:r>
                        <a:rPr lang="en-US" sz="1200"/>
                        <a:t>C</a:t>
                      </a:r>
                    </a:p>
                  </a:txBody>
                  <a:tcPr anchor="ctr"/>
                </a:tc>
                <a:tc>
                  <a:txBody>
                    <a:bodyPr/>
                    <a:lstStyle/>
                    <a:p>
                      <a:pPr algn="ctr"/>
                      <a:r>
                        <a:rPr lang="en-US" sz="1200"/>
                        <a:t>C</a:t>
                      </a:r>
                    </a:p>
                  </a:txBody>
                  <a:tcPr anchor="ctr"/>
                </a:tc>
                <a:tc>
                  <a:txBody>
                    <a:bodyPr/>
                    <a:lstStyle/>
                    <a:p>
                      <a:pPr algn="ctr"/>
                      <a:endParaRPr lang="en-US" sz="1200"/>
                    </a:p>
                  </a:txBody>
                  <a:tcPr anchor="ctr"/>
                </a:tc>
                <a:tc>
                  <a:txBody>
                    <a:bodyPr/>
                    <a:lstStyle/>
                    <a:p>
                      <a:pPr algn="ctr"/>
                      <a:r>
                        <a:rPr lang="en-US" sz="1200"/>
                        <a:t>R</a:t>
                      </a:r>
                    </a:p>
                  </a:txBody>
                  <a:tcPr anchor="ctr"/>
                </a:tc>
                <a:tc>
                  <a:txBody>
                    <a:bodyPr/>
                    <a:lstStyle/>
                    <a:p>
                      <a:pPr lvl="0" algn="ctr">
                        <a:buNone/>
                      </a:pPr>
                      <a:r>
                        <a:rPr lang="en-US" sz="1200"/>
                        <a:t>A</a:t>
                      </a:r>
                    </a:p>
                  </a:txBody>
                  <a:tcPr anchor="ctr"/>
                </a:tc>
                <a:tc>
                  <a:txBody>
                    <a:bodyPr/>
                    <a:lstStyle/>
                    <a:p>
                      <a:pPr lvl="0" algn="ctr">
                        <a:buNone/>
                      </a:pPr>
                      <a:r>
                        <a:rPr lang="en-US" sz="1200"/>
                        <a:t>I</a:t>
                      </a:r>
                    </a:p>
                  </a:txBody>
                  <a:tcPr anchor="ctr"/>
                </a:tc>
                <a:extLst>
                  <a:ext uri="{0D108BD9-81ED-4DB2-BD59-A6C34878D82A}">
                    <a16:rowId xmlns:a16="http://schemas.microsoft.com/office/drawing/2014/main" val="1706845823"/>
                  </a:ext>
                </a:extLst>
              </a:tr>
              <a:tr h="315631">
                <a:tc>
                  <a:txBody>
                    <a:bodyPr/>
                    <a:lstStyle/>
                    <a:p>
                      <a:r>
                        <a:rPr lang="en-US" sz="1200"/>
                        <a:t>Require physical access to the facility </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endParaRPr lang="en-US" sz="1200"/>
                    </a:p>
                  </a:txBody>
                  <a:tcPr anchor="ctr"/>
                </a:tc>
                <a:extLst>
                  <a:ext uri="{0D108BD9-81ED-4DB2-BD59-A6C34878D82A}">
                    <a16:rowId xmlns:a16="http://schemas.microsoft.com/office/drawing/2014/main" val="3462538464"/>
                  </a:ext>
                </a:extLst>
              </a:tr>
              <a:tr h="315631">
                <a:tc>
                  <a:txBody>
                    <a:bodyPr/>
                    <a:lstStyle/>
                    <a:p>
                      <a:r>
                        <a:rPr lang="en-US" sz="1200"/>
                        <a:t>Require duo authentication when accessing EPHI</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endParaRPr lang="en-US" sz="1200"/>
                    </a:p>
                  </a:txBody>
                  <a:tcPr anchor="ctr"/>
                </a:tc>
                <a:extLst>
                  <a:ext uri="{0D108BD9-81ED-4DB2-BD59-A6C34878D82A}">
                    <a16:rowId xmlns:a16="http://schemas.microsoft.com/office/drawing/2014/main" val="3701262072"/>
                  </a:ext>
                </a:extLst>
              </a:tr>
              <a:tr h="315631">
                <a:tc>
                  <a:txBody>
                    <a:bodyPr/>
                    <a:lstStyle/>
                    <a:p>
                      <a:r>
                        <a:rPr lang="en-US" sz="1200"/>
                        <a:t>Implement alarms &amp; cameras for monitoring</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endParaRPr lang="en-US" sz="1200"/>
                    </a:p>
                  </a:txBody>
                  <a:tcPr anchor="ctr"/>
                </a:tc>
                <a:extLst>
                  <a:ext uri="{0D108BD9-81ED-4DB2-BD59-A6C34878D82A}">
                    <a16:rowId xmlns:a16="http://schemas.microsoft.com/office/drawing/2014/main" val="1438748580"/>
                  </a:ext>
                </a:extLst>
              </a:tr>
              <a:tr h="315631">
                <a:tc>
                  <a:txBody>
                    <a:bodyPr/>
                    <a:lstStyle/>
                    <a:p>
                      <a:r>
                        <a:rPr lang="en-US" sz="1200"/>
                        <a:t>Record all facility maintenance repairs</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r>
                        <a:rPr lang="en-US" sz="1200"/>
                        <a:t>I</a:t>
                      </a:r>
                    </a:p>
                  </a:txBody>
                  <a:tcPr anchor="ctr"/>
                </a:tc>
                <a:extLst>
                  <a:ext uri="{0D108BD9-81ED-4DB2-BD59-A6C34878D82A}">
                    <a16:rowId xmlns:a16="http://schemas.microsoft.com/office/drawing/2014/main" val="1609778229"/>
                  </a:ext>
                </a:extLst>
              </a:tr>
              <a:tr h="420842">
                <a:tc>
                  <a:txBody>
                    <a:bodyPr/>
                    <a:lstStyle/>
                    <a:p>
                      <a:r>
                        <a:rPr lang="en-US" sz="1200"/>
                        <a:t>Occurrences of 5 failed log-in attempts requires password reset</a:t>
                      </a:r>
                    </a:p>
                  </a:txBody>
                  <a:tcPr anchor="ctr"/>
                </a:tc>
                <a:tc>
                  <a:txBody>
                    <a:bodyPr/>
                    <a:lstStyle/>
                    <a:p>
                      <a:pPr algn="ctr"/>
                      <a:r>
                        <a:rPr lang="en-US" sz="1200"/>
                        <a:t>A</a:t>
                      </a:r>
                    </a:p>
                  </a:txBody>
                  <a:tcPr anchor="ctr"/>
                </a:tc>
                <a:tc>
                  <a:txBody>
                    <a:bodyPr/>
                    <a:lstStyle/>
                    <a:p>
                      <a:pPr algn="ctr"/>
                      <a:r>
                        <a:rPr lang="en-US" sz="1200"/>
                        <a:t>I</a:t>
                      </a:r>
                    </a:p>
                  </a:txBody>
                  <a:tcPr anchor="ctr"/>
                </a:tc>
                <a:tc>
                  <a:txBody>
                    <a:bodyPr/>
                    <a:lstStyle/>
                    <a:p>
                      <a:pPr algn="ctr"/>
                      <a:r>
                        <a:rPr lang="en-US" sz="1200"/>
                        <a:t>R</a:t>
                      </a:r>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endParaRPr lang="en-US" sz="1200"/>
                    </a:p>
                  </a:txBody>
                  <a:tcPr anchor="ctr"/>
                </a:tc>
                <a:extLst>
                  <a:ext uri="{0D108BD9-81ED-4DB2-BD59-A6C34878D82A}">
                    <a16:rowId xmlns:a16="http://schemas.microsoft.com/office/drawing/2014/main" val="694046903"/>
                  </a:ext>
                </a:extLst>
              </a:tr>
              <a:tr h="420842">
                <a:tc>
                  <a:txBody>
                    <a:bodyPr/>
                    <a:lstStyle/>
                    <a:p>
                      <a:r>
                        <a:rPr lang="en-US" sz="1200"/>
                        <a:t>Implement a mechanism to record activity &amp; timestamps for all information systems</a:t>
                      </a:r>
                    </a:p>
                  </a:txBody>
                  <a:tcPr anchor="ctr"/>
                </a:tc>
                <a:tc>
                  <a:txBody>
                    <a:bodyPr/>
                    <a:lstStyle/>
                    <a:p>
                      <a:pPr algn="ctr"/>
                      <a:endParaRPr lang="en-US" sz="1200"/>
                    </a:p>
                  </a:txBody>
                  <a:tcPr anchor="ctr"/>
                </a:tc>
                <a:tc>
                  <a:txBody>
                    <a:bodyPr/>
                    <a:lstStyle/>
                    <a:p>
                      <a:pPr algn="ctr"/>
                      <a:r>
                        <a:rPr lang="en-US" sz="1200"/>
                        <a:t>C</a:t>
                      </a:r>
                    </a:p>
                  </a:txBody>
                  <a:tcPr anchor="ctr"/>
                </a:tc>
                <a:tc>
                  <a:txBody>
                    <a:bodyPr/>
                    <a:lstStyle/>
                    <a:p>
                      <a:pPr algn="ctr"/>
                      <a:endParaRPr lang="en-US" sz="1200"/>
                    </a:p>
                  </a:txBody>
                  <a:tcPr anchor="ctr"/>
                </a:tc>
                <a:tc>
                  <a:txBody>
                    <a:bodyPr/>
                    <a:lstStyle/>
                    <a:p>
                      <a:pPr algn="ctr"/>
                      <a:r>
                        <a:rPr lang="en-US" sz="1200"/>
                        <a:t>R</a:t>
                      </a:r>
                    </a:p>
                  </a:txBody>
                  <a:tcPr anchor="ctr"/>
                </a:tc>
                <a:tc>
                  <a:txBody>
                    <a:bodyPr/>
                    <a:lstStyle/>
                    <a:p>
                      <a:pPr lvl="0" algn="ctr">
                        <a:buNone/>
                      </a:pPr>
                      <a:r>
                        <a:rPr lang="en-US" sz="1200"/>
                        <a:t>A</a:t>
                      </a:r>
                    </a:p>
                  </a:txBody>
                  <a:tcPr anchor="ctr"/>
                </a:tc>
                <a:tc>
                  <a:txBody>
                    <a:bodyPr/>
                    <a:lstStyle/>
                    <a:p>
                      <a:pPr lvl="0" algn="ctr">
                        <a:buNone/>
                      </a:pPr>
                      <a:endParaRPr lang="en-US" sz="1200"/>
                    </a:p>
                  </a:txBody>
                  <a:tcPr anchor="ctr"/>
                </a:tc>
                <a:extLst>
                  <a:ext uri="{0D108BD9-81ED-4DB2-BD59-A6C34878D82A}">
                    <a16:rowId xmlns:a16="http://schemas.microsoft.com/office/drawing/2014/main" val="2666252179"/>
                  </a:ext>
                </a:extLst>
              </a:tr>
              <a:tr h="315631">
                <a:tc>
                  <a:txBody>
                    <a:bodyPr/>
                    <a:lstStyle/>
                    <a:p>
                      <a:r>
                        <a:rPr lang="en-US" sz="1200"/>
                        <a:t>Password requirements</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r>
                        <a:rPr lang="en-US" sz="1200"/>
                        <a:t>I</a:t>
                      </a:r>
                    </a:p>
                  </a:txBody>
                  <a:tcPr anchor="ctr"/>
                </a:tc>
                <a:tc>
                  <a:txBody>
                    <a:bodyPr/>
                    <a:lstStyle/>
                    <a:p>
                      <a:pPr algn="ctr"/>
                      <a:r>
                        <a:rPr lang="en-US" sz="1200"/>
                        <a:t>I</a:t>
                      </a:r>
                    </a:p>
                  </a:txBody>
                  <a:tcPr anchor="ctr"/>
                </a:tc>
                <a:tc>
                  <a:txBody>
                    <a:bodyPr/>
                    <a:lstStyle/>
                    <a:p>
                      <a:pPr lvl="0" algn="ctr">
                        <a:buNone/>
                      </a:pPr>
                      <a:r>
                        <a:rPr lang="en-US" sz="1200"/>
                        <a:t>I</a:t>
                      </a:r>
                    </a:p>
                  </a:txBody>
                  <a:tcPr anchor="ctr"/>
                </a:tc>
                <a:tc>
                  <a:txBody>
                    <a:bodyPr/>
                    <a:lstStyle/>
                    <a:p>
                      <a:pPr lvl="0" algn="ctr">
                        <a:buNone/>
                      </a:pPr>
                      <a:r>
                        <a:rPr lang="en-US" sz="1200"/>
                        <a:t>I</a:t>
                      </a:r>
                    </a:p>
                  </a:txBody>
                  <a:tcPr anchor="ctr"/>
                </a:tc>
                <a:extLst>
                  <a:ext uri="{0D108BD9-81ED-4DB2-BD59-A6C34878D82A}">
                    <a16:rowId xmlns:a16="http://schemas.microsoft.com/office/drawing/2014/main" val="1744611975"/>
                  </a:ext>
                </a:extLst>
              </a:tr>
              <a:tr h="420842">
                <a:tc>
                  <a:txBody>
                    <a:bodyPr/>
                    <a:lstStyle/>
                    <a:p>
                      <a:r>
                        <a:rPr lang="en-US" sz="1200"/>
                        <a:t>Evaluate security policies and procedures each quarter to verify EPHI security</a:t>
                      </a:r>
                    </a:p>
                  </a:txBody>
                  <a:tcPr anchor="ctr"/>
                </a:tc>
                <a:tc>
                  <a:txBody>
                    <a:bodyPr/>
                    <a:lstStyle/>
                    <a:p>
                      <a:pPr algn="ctr"/>
                      <a:r>
                        <a:rPr lang="en-US" sz="1200"/>
                        <a:t>A</a:t>
                      </a:r>
                    </a:p>
                  </a:txBody>
                  <a:tcPr anchor="ctr"/>
                </a:tc>
                <a:tc>
                  <a:txBody>
                    <a:bodyPr/>
                    <a:lstStyle/>
                    <a:p>
                      <a:pPr algn="ctr"/>
                      <a:r>
                        <a:rPr lang="en-US" sz="1200"/>
                        <a:t>R</a:t>
                      </a:r>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lvl="0" algn="ctr">
                        <a:buNone/>
                      </a:pPr>
                      <a:endParaRPr lang="en-US" sz="1200"/>
                    </a:p>
                  </a:txBody>
                  <a:tcPr anchor="ctr"/>
                </a:tc>
                <a:tc>
                  <a:txBody>
                    <a:bodyPr/>
                    <a:lstStyle/>
                    <a:p>
                      <a:pPr lvl="0" algn="ctr">
                        <a:buNone/>
                      </a:pPr>
                      <a:r>
                        <a:rPr lang="en-US" sz="1200"/>
                        <a:t>I</a:t>
                      </a:r>
                    </a:p>
                  </a:txBody>
                  <a:tcPr anchor="ctr"/>
                </a:tc>
                <a:extLst>
                  <a:ext uri="{0D108BD9-81ED-4DB2-BD59-A6C34878D82A}">
                    <a16:rowId xmlns:a16="http://schemas.microsoft.com/office/drawing/2014/main" val="2600447747"/>
                  </a:ext>
                </a:extLst>
              </a:tr>
            </a:tbl>
          </a:graphicData>
        </a:graphic>
      </p:graphicFrame>
      <p:sp>
        <p:nvSpPr>
          <p:cNvPr id="4" name="TextBox 3">
            <a:extLst>
              <a:ext uri="{FF2B5EF4-FFF2-40B4-BE49-F238E27FC236}">
                <a16:creationId xmlns:a16="http://schemas.microsoft.com/office/drawing/2014/main" id="{132BA35A-3A9F-4F5A-8AA6-4281153EB528}"/>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2" action="ppaction://hlinksldjump">
                  <a:extLst>
                    <a:ext uri="{A12FA001-AC4F-418D-AE19-62706E023703}">
                      <ahyp:hlinkClr xmlns:ahyp="http://schemas.microsoft.com/office/drawing/2018/hyperlinkcolor" val="tx"/>
                    </a:ext>
                  </a:extLst>
                </a:hlinkClick>
              </a:rPr>
              <a:t>Current Situation </a:t>
            </a:r>
            <a:r>
              <a:rPr lang="en-US" sz="1600"/>
              <a:t>| </a:t>
            </a:r>
            <a:r>
              <a:rPr lang="en-US" sz="1600">
                <a:solidFill>
                  <a:srgbClr val="FFC000"/>
                </a:solidFill>
                <a:hlinkClick r:id="rId3"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4"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5"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6"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7"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8" action="ppaction://hlinksldjump">
                  <a:extLst>
                    <a:ext uri="{A12FA001-AC4F-418D-AE19-62706E023703}">
                      <ahyp:hlinkClr xmlns:ahyp="http://schemas.microsoft.com/office/drawing/2018/hyperlinkcolor" val="tx"/>
                    </a:ext>
                  </a:extLst>
                </a:hlinkClick>
              </a:rPr>
              <a:t>Risks</a:t>
            </a:r>
            <a:r>
              <a:rPr lang="en-US" sz="1600"/>
              <a:t> | </a:t>
            </a:r>
            <a:r>
              <a:rPr lang="en-US" sz="1600">
                <a:hlinkClick r:id="rId9"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949363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8856B4-2496-4EEE-AC00-F5DDD338817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9</a:t>
            </a:fld>
            <a:endParaRPr lang="en-US"/>
          </a:p>
        </p:txBody>
      </p:sp>
      <p:sp>
        <p:nvSpPr>
          <p:cNvPr id="2" name="Title 1">
            <a:extLst>
              <a:ext uri="{FF2B5EF4-FFF2-40B4-BE49-F238E27FC236}">
                <a16:creationId xmlns:a16="http://schemas.microsoft.com/office/drawing/2014/main" id="{79A458E1-76CE-4C7D-B084-B637B5E52730}"/>
              </a:ext>
            </a:extLst>
          </p:cNvPr>
          <p:cNvSpPr>
            <a:spLocks noGrp="1"/>
          </p:cNvSpPr>
          <p:nvPr>
            <p:ph type="title"/>
          </p:nvPr>
        </p:nvSpPr>
        <p:spPr/>
        <p:txBody>
          <a:bodyPr>
            <a:normAutofit/>
          </a:bodyPr>
          <a:lstStyle/>
          <a:p>
            <a:r>
              <a:rPr lang="en-US" sz="3200"/>
              <a:t>Operations Planning</a:t>
            </a:r>
            <a:endParaRPr lang="en-US" sz="3200">
              <a:cs typeface="Calibri Light"/>
            </a:endParaRPr>
          </a:p>
        </p:txBody>
      </p:sp>
      <p:graphicFrame>
        <p:nvGraphicFramePr>
          <p:cNvPr id="4" name="Content Placeholder 3">
            <a:extLst>
              <a:ext uri="{FF2B5EF4-FFF2-40B4-BE49-F238E27FC236}">
                <a16:creationId xmlns:a16="http://schemas.microsoft.com/office/drawing/2014/main" id="{886F5425-AD5D-4C75-AC66-66EC6D35FE74}"/>
              </a:ext>
            </a:extLst>
          </p:cNvPr>
          <p:cNvGraphicFramePr>
            <a:graphicFrameLocks noGrp="1"/>
          </p:cNvGraphicFramePr>
          <p:nvPr>
            <p:ph idx="1"/>
            <p:extLst>
              <p:ext uri="{D42A27DB-BD31-4B8C-83A1-F6EECF244321}">
                <p14:modId xmlns:p14="http://schemas.microsoft.com/office/powerpoint/2010/main" val="1335742912"/>
              </p:ext>
            </p:extLst>
          </p:nvPr>
        </p:nvGraphicFramePr>
        <p:xfrm>
          <a:off x="4755756" y="1670781"/>
          <a:ext cx="8948897" cy="37764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B6DC9EE-A868-48B4-8FD2-BD91C3896245}"/>
              </a:ext>
            </a:extLst>
          </p:cNvPr>
          <p:cNvSpPr txBox="1"/>
          <p:nvPr/>
        </p:nvSpPr>
        <p:spPr>
          <a:xfrm>
            <a:off x="579528" y="1571252"/>
            <a:ext cx="6375749" cy="4703601"/>
          </a:xfrm>
          <a:prstGeom prst="rect">
            <a:avLst/>
          </a:prstGeom>
          <a:noFill/>
        </p:spPr>
        <p:txBody>
          <a:bodyPr wrap="square" lIns="91440" tIns="45720" rIns="91440" bIns="45720" numCol="2" rtlCol="0" anchor="t">
            <a:noAutofit/>
          </a:bodyPr>
          <a:lstStyle/>
          <a:p>
            <a:pPr marL="342900" indent="-342900">
              <a:buFont typeface="+mj-lt"/>
              <a:buAutoNum type="arabicPeriod"/>
            </a:pPr>
            <a:r>
              <a:rPr lang="en-US" sz="1300"/>
              <a:t>Plan</a:t>
            </a:r>
            <a:endParaRPr lang="en-US" sz="1300">
              <a:cs typeface="Calibri"/>
            </a:endParaRPr>
          </a:p>
          <a:p>
            <a:pPr marL="800100" lvl="1" indent="-342900">
              <a:buFont typeface="+mj-lt"/>
              <a:buAutoNum type="alphaLcPeriod"/>
            </a:pPr>
            <a:r>
              <a:rPr lang="en-US" sz="1300"/>
              <a:t>Outline scope for contingency plan, facility access controls, device and media controls, and access controls</a:t>
            </a:r>
            <a:endParaRPr lang="en-US" sz="1300">
              <a:cs typeface="Calibri"/>
            </a:endParaRPr>
          </a:p>
          <a:p>
            <a:pPr marL="800100" lvl="1" indent="-342900">
              <a:buFont typeface="+mj-lt"/>
              <a:buAutoNum type="alphaLcPeriod"/>
            </a:pPr>
            <a:r>
              <a:rPr lang="en-US" sz="1300"/>
              <a:t>Develop project plan &amp; charter for BCM</a:t>
            </a:r>
            <a:endParaRPr lang="en-US" sz="1300">
              <a:cs typeface="Calibri"/>
            </a:endParaRPr>
          </a:p>
          <a:p>
            <a:pPr marL="800100" lvl="1" indent="-342900">
              <a:buFont typeface="+mj-lt"/>
              <a:buAutoNum type="alphaLcPeriod"/>
            </a:pPr>
            <a:r>
              <a:rPr lang="en-US" sz="1300"/>
              <a:t>Compliance offers from each location will determine governance routines and standards</a:t>
            </a:r>
            <a:endParaRPr lang="en-US" sz="1300">
              <a:cs typeface="Calibri"/>
            </a:endParaRPr>
          </a:p>
          <a:p>
            <a:pPr marL="800100" lvl="1" indent="-342900">
              <a:buFont typeface="+mj-lt"/>
              <a:buAutoNum type="alphaLcPeriod"/>
            </a:pPr>
            <a:r>
              <a:rPr lang="en-US" sz="1300"/>
              <a:t>Identify resources necessary and available in order to maintain business continuity and EPHI security</a:t>
            </a:r>
            <a:endParaRPr lang="en-US" sz="1300">
              <a:cs typeface="Calibri"/>
            </a:endParaRPr>
          </a:p>
          <a:p>
            <a:pPr marL="342900" indent="-342900">
              <a:buFont typeface="+mj-lt"/>
              <a:buAutoNum type="arabicPeriod"/>
            </a:pPr>
            <a:r>
              <a:rPr lang="en-US" sz="1300"/>
              <a:t>Assess &amp; Validate</a:t>
            </a:r>
            <a:endParaRPr lang="en-US" sz="1300">
              <a:cs typeface="Calibri"/>
            </a:endParaRPr>
          </a:p>
          <a:p>
            <a:pPr marL="800100" lvl="1" indent="-342900">
              <a:buFont typeface="+mj-lt"/>
              <a:buAutoNum type="alphaLcPeriod"/>
            </a:pPr>
            <a:r>
              <a:rPr lang="en-US" sz="1300"/>
              <a:t>Risk Based Prioritization</a:t>
            </a:r>
            <a:endParaRPr lang="en-US" sz="1300">
              <a:cs typeface="Calibri"/>
            </a:endParaRPr>
          </a:p>
          <a:p>
            <a:pPr marL="800100" lvl="1" indent="-342900">
              <a:buFont typeface="+mj-lt"/>
              <a:buAutoNum type="alphaLcPeriod"/>
            </a:pPr>
            <a:r>
              <a:rPr lang="en-US" sz="1300"/>
              <a:t>Business Process Identification &amp; Initial Prioritization</a:t>
            </a:r>
            <a:endParaRPr lang="en-US" sz="1300">
              <a:cs typeface="Calibri"/>
            </a:endParaRPr>
          </a:p>
          <a:p>
            <a:pPr marL="800100" lvl="1" indent="-342900">
              <a:buFont typeface="+mj-lt"/>
              <a:buAutoNum type="alphaLcPeriod"/>
            </a:pPr>
            <a:r>
              <a:rPr lang="en-US" sz="1300"/>
              <a:t>Business Impact Analysis</a:t>
            </a:r>
            <a:endParaRPr lang="en-US" sz="1300">
              <a:cs typeface="Calibri"/>
            </a:endParaRPr>
          </a:p>
          <a:p>
            <a:pPr marL="800100" lvl="1" indent="-342900">
              <a:buFont typeface="+mj-lt"/>
              <a:buAutoNum type="alphaLcPeriod"/>
            </a:pPr>
            <a:r>
              <a:rPr lang="en-US" sz="1300"/>
              <a:t>Dependency Analysis</a:t>
            </a:r>
            <a:endParaRPr lang="en-US" sz="1300">
              <a:cs typeface="Calibri"/>
            </a:endParaRPr>
          </a:p>
          <a:p>
            <a:pPr marL="800100" lvl="1" indent="-342900">
              <a:buFont typeface="+mj-lt"/>
              <a:buAutoNum type="alphaLcPeriod"/>
            </a:pPr>
            <a:r>
              <a:rPr lang="en-US" sz="1300"/>
              <a:t>Recovery Gap Analysis</a:t>
            </a:r>
            <a:endParaRPr lang="en-US" sz="1300">
              <a:cs typeface="Calibri"/>
            </a:endParaRPr>
          </a:p>
          <a:p>
            <a:pPr marL="800100" lvl="1" indent="-342900">
              <a:buFont typeface="+mj-lt"/>
              <a:buAutoNum type="alphaLcPeriod"/>
            </a:pPr>
            <a:r>
              <a:rPr lang="en-US" sz="1300"/>
              <a:t>Site Risk Assessment</a:t>
            </a:r>
            <a:endParaRPr lang="en-US" sz="1300">
              <a:cs typeface="Calibri"/>
            </a:endParaRPr>
          </a:p>
          <a:p>
            <a:pPr marL="342900" indent="-342900">
              <a:buFont typeface="+mj-lt"/>
              <a:buAutoNum type="arabicPeriod"/>
            </a:pPr>
            <a:r>
              <a:rPr lang="en-US" sz="1300"/>
              <a:t>Design</a:t>
            </a:r>
            <a:endParaRPr lang="en-US" sz="1300">
              <a:cs typeface="Calibri"/>
            </a:endParaRPr>
          </a:p>
          <a:p>
            <a:pPr marL="800100" lvl="1" indent="-342900">
              <a:buFont typeface="+mj-lt"/>
              <a:buAutoNum type="alphaLcPeriod"/>
            </a:pPr>
            <a:r>
              <a:rPr lang="en-US" sz="1300"/>
              <a:t>Design strategy to recover exact copies of EPHI after a breach or data loss</a:t>
            </a:r>
            <a:endParaRPr lang="en-US" sz="1300">
              <a:cs typeface="Calibri"/>
            </a:endParaRPr>
          </a:p>
          <a:p>
            <a:pPr marL="342900" indent="-342900">
              <a:buFont typeface="+mj-lt"/>
              <a:buAutoNum type="arabicPeriod"/>
            </a:pPr>
            <a:r>
              <a:rPr lang="en-US" sz="1300"/>
              <a:t>Implement</a:t>
            </a:r>
            <a:endParaRPr lang="en-US" sz="1300">
              <a:cs typeface="Calibri"/>
            </a:endParaRPr>
          </a:p>
          <a:p>
            <a:pPr marL="800100" lvl="1" indent="-342900">
              <a:buFont typeface="+mj-lt"/>
              <a:buAutoNum type="alphaLcPeriod"/>
            </a:pPr>
            <a:r>
              <a:rPr lang="en-US" sz="1300"/>
              <a:t>Strategy Implementation</a:t>
            </a:r>
            <a:endParaRPr lang="en-US" sz="1300">
              <a:cs typeface="Calibri"/>
            </a:endParaRPr>
          </a:p>
          <a:p>
            <a:pPr marL="800100" lvl="1" indent="-342900">
              <a:buFont typeface="+mj-lt"/>
              <a:buAutoNum type="alphaLcPeriod"/>
            </a:pPr>
            <a:r>
              <a:rPr lang="en-US" sz="1300"/>
              <a:t>Disaster Recovery &amp; Resiliency Plan</a:t>
            </a:r>
            <a:endParaRPr lang="en-US" sz="1300">
              <a:cs typeface="Calibri"/>
            </a:endParaRPr>
          </a:p>
          <a:p>
            <a:pPr marL="800100" lvl="1" indent="-342900">
              <a:buFont typeface="+mj-lt"/>
              <a:buAutoNum type="alphaLcPeriod"/>
            </a:pPr>
            <a:r>
              <a:rPr lang="en-US" sz="1300"/>
              <a:t>Business Continuity Plan</a:t>
            </a:r>
            <a:endParaRPr lang="en-US" sz="1300">
              <a:cs typeface="Calibri"/>
            </a:endParaRPr>
          </a:p>
          <a:p>
            <a:pPr marL="800100" lvl="1" indent="-342900">
              <a:buFont typeface="+mj-lt"/>
              <a:buAutoNum type="alphaLcPeriod"/>
            </a:pPr>
            <a:r>
              <a:rPr lang="en-US" sz="1300"/>
              <a:t>Incident Response Plan</a:t>
            </a:r>
            <a:endParaRPr lang="en-US" sz="1300">
              <a:cs typeface="Calibri"/>
            </a:endParaRPr>
          </a:p>
          <a:p>
            <a:pPr marL="342900" indent="-342900">
              <a:buFont typeface="+mj-lt"/>
              <a:buAutoNum type="arabicPeriod"/>
            </a:pPr>
            <a:r>
              <a:rPr lang="en-US" sz="1300"/>
              <a:t>Exercise</a:t>
            </a:r>
            <a:endParaRPr lang="en-US" sz="1300">
              <a:cs typeface="Calibri"/>
            </a:endParaRPr>
          </a:p>
          <a:p>
            <a:pPr marL="800100" lvl="1" indent="-342900">
              <a:buFont typeface="+mj-lt"/>
              <a:buAutoNum type="alphaLcPeriod"/>
            </a:pPr>
            <a:r>
              <a:rPr lang="en-US" sz="1300"/>
              <a:t>Test contingency plan, facility access controls, device and media controls, and access controls</a:t>
            </a:r>
            <a:endParaRPr lang="en-US" sz="1300">
              <a:cs typeface="Calibri"/>
            </a:endParaRPr>
          </a:p>
          <a:p>
            <a:pPr marL="800100" lvl="1" indent="-342900">
              <a:buFont typeface="+mj-lt"/>
              <a:buAutoNum type="alphaLcPeriod"/>
            </a:pPr>
            <a:r>
              <a:rPr lang="en-US" sz="1300"/>
              <a:t>Simulate and test each set of controls</a:t>
            </a:r>
            <a:endParaRPr lang="en-US" sz="1300">
              <a:cs typeface="Calibri"/>
            </a:endParaRPr>
          </a:p>
          <a:p>
            <a:pPr marL="342900" indent="-342900">
              <a:buFont typeface="+mj-lt"/>
              <a:buAutoNum type="arabicPeriod"/>
            </a:pPr>
            <a:r>
              <a:rPr lang="en-US" sz="1300"/>
              <a:t>Sustain &amp; Maintain</a:t>
            </a:r>
            <a:endParaRPr lang="en-US" sz="1300">
              <a:cs typeface="Calibri"/>
            </a:endParaRPr>
          </a:p>
          <a:p>
            <a:pPr marL="800100" lvl="1" indent="-342900">
              <a:buFont typeface="+mj-lt"/>
              <a:buAutoNum type="alphaLcPeriod"/>
            </a:pPr>
            <a:r>
              <a:rPr lang="en-US" sz="1300"/>
              <a:t>Training &amp; Awareness</a:t>
            </a:r>
            <a:endParaRPr lang="en-US" sz="1300">
              <a:cs typeface="Calibri"/>
            </a:endParaRPr>
          </a:p>
          <a:p>
            <a:pPr marL="800100" lvl="1" indent="-342900">
              <a:buFont typeface="+mj-lt"/>
              <a:buAutoNum type="alphaLcPeriod"/>
            </a:pPr>
            <a:r>
              <a:rPr lang="en-US" sz="1300"/>
              <a:t>Plan regular HIPAA compliance audits</a:t>
            </a:r>
            <a:endParaRPr lang="en-US" sz="1300">
              <a:cs typeface="Calibri"/>
            </a:endParaRPr>
          </a:p>
          <a:p>
            <a:pPr marL="800100" lvl="1" indent="-342900">
              <a:buFont typeface="+mj-lt"/>
              <a:buAutoNum type="alphaLcPeriod"/>
            </a:pPr>
            <a:endParaRPr lang="en-US" sz="1300">
              <a:cs typeface="Calibri"/>
            </a:endParaRPr>
          </a:p>
        </p:txBody>
      </p:sp>
      <p:sp>
        <p:nvSpPr>
          <p:cNvPr id="5" name="TextBox 4">
            <a:extLst>
              <a:ext uri="{FF2B5EF4-FFF2-40B4-BE49-F238E27FC236}">
                <a16:creationId xmlns:a16="http://schemas.microsoft.com/office/drawing/2014/main" id="{BB7CB808-EB9C-4AED-873A-74D70EF77031}"/>
              </a:ext>
            </a:extLst>
          </p:cNvPr>
          <p:cNvSpPr txBox="1"/>
          <p:nvPr/>
        </p:nvSpPr>
        <p:spPr>
          <a:xfrm>
            <a:off x="0" y="6446972"/>
            <a:ext cx="11186807" cy="338554"/>
          </a:xfrm>
          <a:prstGeom prst="rect">
            <a:avLst/>
          </a:prstGeom>
          <a:noFill/>
        </p:spPr>
        <p:txBody>
          <a:bodyPr wrap="square" rtlCol="0">
            <a:spAutoFit/>
          </a:bodyPr>
          <a:lstStyle/>
          <a:p>
            <a:pPr algn="ctr"/>
            <a:r>
              <a:rPr lang="en-US" sz="1600">
                <a:hlinkClick r:id="rId7" action="ppaction://hlinksldjump">
                  <a:extLst>
                    <a:ext uri="{A12FA001-AC4F-418D-AE19-62706E023703}">
                      <ahyp:hlinkClr xmlns:ahyp="http://schemas.microsoft.com/office/drawing/2018/hyperlinkcolor" val="tx"/>
                    </a:ext>
                  </a:extLst>
                </a:hlinkClick>
              </a:rPr>
              <a:t>Current Situation </a:t>
            </a:r>
            <a:r>
              <a:rPr lang="en-US" sz="1600"/>
              <a:t>| </a:t>
            </a:r>
            <a:r>
              <a:rPr lang="en-US" sz="1600">
                <a:solidFill>
                  <a:srgbClr val="FFC000"/>
                </a:solidFill>
                <a:hlinkClick r:id="rId8" action="ppaction://hlinksldjump">
                  <a:extLst>
                    <a:ext uri="{A12FA001-AC4F-418D-AE19-62706E023703}">
                      <ahyp:hlinkClr xmlns:ahyp="http://schemas.microsoft.com/office/drawing/2018/hyperlinkcolor" val="tx"/>
                    </a:ext>
                  </a:extLst>
                </a:hlinkClick>
              </a:rPr>
              <a:t>Project Plan Overview </a:t>
            </a:r>
            <a:r>
              <a:rPr lang="en-US" sz="1600"/>
              <a:t>| </a:t>
            </a:r>
            <a:r>
              <a:rPr lang="en-US" sz="1600">
                <a:hlinkClick r:id="rId9" action="ppaction://hlinksldjump">
                  <a:extLst>
                    <a:ext uri="{A12FA001-AC4F-418D-AE19-62706E023703}">
                      <ahyp:hlinkClr xmlns:ahyp="http://schemas.microsoft.com/office/drawing/2018/hyperlinkcolor" val="tx"/>
                    </a:ext>
                  </a:extLst>
                </a:hlinkClick>
              </a:rPr>
              <a:t>Timeline</a:t>
            </a:r>
            <a:r>
              <a:rPr lang="en-US" sz="1600"/>
              <a:t>| </a:t>
            </a:r>
            <a:r>
              <a:rPr lang="en-US" sz="1600">
                <a:hlinkClick r:id="rId10" action="ppaction://hlinksldjump">
                  <a:extLst>
                    <a:ext uri="{A12FA001-AC4F-418D-AE19-62706E023703}">
                      <ahyp:hlinkClr xmlns:ahyp="http://schemas.microsoft.com/office/drawing/2018/hyperlinkcolor" val="tx"/>
                    </a:ext>
                  </a:extLst>
                </a:hlinkClick>
              </a:rPr>
              <a:t>Breach Notification </a:t>
            </a:r>
            <a:r>
              <a:rPr lang="en-US" sz="1600"/>
              <a:t>| </a:t>
            </a:r>
            <a:r>
              <a:rPr lang="en-US" sz="1600">
                <a:hlinkClick r:id="rId11" action="ppaction://hlinksldjump">
                  <a:extLst>
                    <a:ext uri="{A12FA001-AC4F-418D-AE19-62706E023703}">
                      <ahyp:hlinkClr xmlns:ahyp="http://schemas.microsoft.com/office/drawing/2018/hyperlinkcolor" val="tx"/>
                    </a:ext>
                  </a:extLst>
                </a:hlinkClick>
              </a:rPr>
              <a:t>Process Flows </a:t>
            </a:r>
            <a:r>
              <a:rPr lang="en-US" sz="1600"/>
              <a:t>| </a:t>
            </a:r>
            <a:r>
              <a:rPr lang="en-US" sz="1600">
                <a:hlinkClick r:id="rId12" action="ppaction://hlinksldjump">
                  <a:extLst>
                    <a:ext uri="{A12FA001-AC4F-418D-AE19-62706E023703}">
                      <ahyp:hlinkClr xmlns:ahyp="http://schemas.microsoft.com/office/drawing/2018/hyperlinkcolor" val="tx"/>
                    </a:ext>
                  </a:extLst>
                </a:hlinkClick>
              </a:rPr>
              <a:t>Financial Analysis </a:t>
            </a:r>
            <a:r>
              <a:rPr lang="en-US" sz="1600"/>
              <a:t>| </a:t>
            </a:r>
            <a:r>
              <a:rPr lang="en-US" sz="1600">
                <a:hlinkClick r:id="rId13" action="ppaction://hlinksldjump">
                  <a:extLst>
                    <a:ext uri="{A12FA001-AC4F-418D-AE19-62706E023703}">
                      <ahyp:hlinkClr xmlns:ahyp="http://schemas.microsoft.com/office/drawing/2018/hyperlinkcolor" val="tx"/>
                    </a:ext>
                  </a:extLst>
                </a:hlinkClick>
              </a:rPr>
              <a:t>Risks</a:t>
            </a:r>
            <a:r>
              <a:rPr lang="en-US" sz="1600"/>
              <a:t> | </a:t>
            </a:r>
            <a:r>
              <a:rPr lang="en-US" sz="1600">
                <a:hlinkClick r:id="rId14" action="ppaction://hlinksldjump">
                  <a:extLst>
                    <a:ext uri="{A12FA001-AC4F-418D-AE19-62706E023703}">
                      <ahyp:hlinkClr xmlns:ahyp="http://schemas.microsoft.com/office/drawing/2018/hyperlinkcolor" val="tx"/>
                    </a:ext>
                  </a:extLst>
                </a:hlinkClick>
              </a:rPr>
              <a:t>Conclusion</a:t>
            </a:r>
            <a:endParaRPr lang="en-US" sz="1600"/>
          </a:p>
        </p:txBody>
      </p:sp>
    </p:spTree>
    <p:extLst>
      <p:ext uri="{BB962C8B-B14F-4D97-AF65-F5344CB8AC3E}">
        <p14:creationId xmlns:p14="http://schemas.microsoft.com/office/powerpoint/2010/main" val="2288041429"/>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44546A"/>
      </a:dk2>
      <a:lt2>
        <a:srgbClr val="E7E6E6"/>
      </a:lt2>
      <a:accent1>
        <a:srgbClr val="FFCC99"/>
      </a:accent1>
      <a:accent2>
        <a:srgbClr val="ED7D31"/>
      </a:accent2>
      <a:accent3>
        <a:srgbClr val="FF9966"/>
      </a:accent3>
      <a:accent4>
        <a:srgbClr val="FFC000"/>
      </a:accent4>
      <a:accent5>
        <a:srgbClr val="FFCCCC"/>
      </a:accent5>
      <a:accent6>
        <a:srgbClr val="FFF2CC"/>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D28E09692EA744CBD3678DFA496444F" ma:contentTypeVersion="9" ma:contentTypeDescription="Create a new document." ma:contentTypeScope="" ma:versionID="1eabfe6a6e7820750cdbe4ed34d03bd7">
  <xsd:schema xmlns:xsd="http://www.w3.org/2001/XMLSchema" xmlns:xs="http://www.w3.org/2001/XMLSchema" xmlns:p="http://schemas.microsoft.com/office/2006/metadata/properties" xmlns:ns2="1de92b1a-8f34-4fed-bbf0-43cc73563aa8" targetNamespace="http://schemas.microsoft.com/office/2006/metadata/properties" ma:root="true" ma:fieldsID="28c5ff9df6b1588e8bd9f13fff0d08d3" ns2:_="">
    <xsd:import namespace="1de92b1a-8f34-4fed-bbf0-43cc73563aa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e92b1a-8f34-4fed-bbf0-43cc73563a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E3C366-A50F-481A-8162-8E6CEDDE6363}">
  <ds:schemaRefs>
    <ds:schemaRef ds:uri="http://schemas.microsoft.com/sharepoint/v3/contenttype/forms"/>
  </ds:schemaRefs>
</ds:datastoreItem>
</file>

<file path=customXml/itemProps2.xml><?xml version="1.0" encoding="utf-8"?>
<ds:datastoreItem xmlns:ds="http://schemas.openxmlformats.org/officeDocument/2006/customXml" ds:itemID="{00AE2BE4-8D51-47BE-A945-EF8EE0943725}">
  <ds:schemaRefs>
    <ds:schemaRef ds:uri="1de92b1a-8f34-4fed-bbf0-43cc73563a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D1E2E41-3612-415C-BF66-5F378D399284}">
  <ds:schemaRefs>
    <ds:schemaRef ds:uri="http://schemas.microsoft.com/office/2006/metadata/properties"/>
    <ds:schemaRef ds:uri="http://www.w3.org/XML/1998/namespace"/>
    <ds:schemaRef ds:uri="1de92b1a-8f34-4fed-bbf0-43cc73563aa8"/>
    <ds:schemaRef ds:uri="http://purl.org/dc/elements/1.1/"/>
    <ds:schemaRef ds:uri="http://purl.org/dc/dcmitype/"/>
    <ds:schemaRef ds:uri="http://schemas.microsoft.com/office/infopath/2007/PartnerControls"/>
    <ds:schemaRef ds:uri="http://schemas.microsoft.com/office/2006/documentManagement/types"/>
    <ds:schemaRef ds:uri="http://purl.org/dc/term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0</TotalTime>
  <Words>4980</Words>
  <Application>Microsoft Office PowerPoint</Application>
  <PresentationFormat>Widescreen</PresentationFormat>
  <Paragraphs>1039</Paragraphs>
  <Slides>41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Times New Roman</vt:lpstr>
      <vt:lpstr>office theme</vt:lpstr>
      <vt:lpstr>Happy Life Insurance</vt:lpstr>
      <vt:lpstr>Agenda</vt:lpstr>
      <vt:lpstr>Happy Life needs to comply with HIPAA to avoid risks and consequences of HIPAA related events.</vt:lpstr>
      <vt:lpstr>By implementing the Security Safeguard Implementation Plan, Happy Life will be HIPAA compliant.</vt:lpstr>
      <vt:lpstr>Authorization and Authentication</vt:lpstr>
      <vt:lpstr>Authorization and Authentication RACI Matrix</vt:lpstr>
      <vt:lpstr>Security Controls</vt:lpstr>
      <vt:lpstr>Security Controls RACI Matrix</vt:lpstr>
      <vt:lpstr>Operations Planning</vt:lpstr>
      <vt:lpstr>Operations Planning RACI Matrix</vt:lpstr>
      <vt:lpstr>Security Safeguard Timeline</vt:lpstr>
      <vt:lpstr>In the event of a data breach, Happy Life will follow this breach notification process.</vt:lpstr>
      <vt:lpstr>By establishing roles and responsibilities for when breaches occur, Happy Life will be able to notify the necessary parties involved with minimal issues.</vt:lpstr>
      <vt:lpstr>By following breach preventative measures, Happy Life will be prepared if a future breach were to occur.</vt:lpstr>
      <vt:lpstr>PowerPoint Presentation</vt:lpstr>
      <vt:lpstr>Facility Security Plan</vt:lpstr>
      <vt:lpstr>Financial Analysis</vt:lpstr>
      <vt:lpstr>Happy Life will mitigate the main risks of their organization by implementing projects to become HIPAA compliant.</vt:lpstr>
      <vt:lpstr>Through the successful implementation of a 7-phase plan, Happy Life can be HIPAA compliant, gain confidence for a future IPO, and respond quickly to a security breach.</vt:lpstr>
      <vt:lpstr>Appendix</vt:lpstr>
      <vt:lpstr>Assumptions</vt:lpstr>
      <vt:lpstr>PowerPoint Presentation</vt:lpstr>
      <vt:lpstr>Cybersecurity</vt:lpstr>
      <vt:lpstr>Cybersecurity RACI</vt:lpstr>
      <vt:lpstr>Risk Management</vt:lpstr>
      <vt:lpstr>Risk Management RACI</vt:lpstr>
      <vt:lpstr>Incident Response Operational Components</vt:lpstr>
      <vt:lpstr>Incident Response Framework Components</vt:lpstr>
      <vt:lpstr>Incident Response RACI</vt:lpstr>
      <vt:lpstr>Vendor Assessment &amp; Management</vt:lpstr>
      <vt:lpstr>Vendor Risk Management RACI</vt:lpstr>
      <vt:lpstr>PowerPoint Presentation</vt:lpstr>
      <vt:lpstr>Disposal of PHI &amp; ePHI</vt:lpstr>
      <vt:lpstr>Information System Activity Review</vt:lpstr>
      <vt:lpstr>Protection from Malicious Software</vt:lpstr>
      <vt:lpstr>PowerPoint Presentation</vt:lpstr>
      <vt:lpstr>PowerPoint Presentation</vt:lpstr>
      <vt:lpstr>PowerPoint Presentation</vt:lpstr>
      <vt:lpstr>Encryption and Decryption</vt:lpstr>
      <vt:lpstr>Person or Entity Authentication</vt:lpstr>
      <vt:lpstr>Integrity Controls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Happy Life Insurance</dc:title>
  <dc:creator>Stanko, Chris</dc:creator>
  <cp:lastModifiedBy>Stanko, Chris</cp:lastModifiedBy>
  <cp:revision>1</cp:revision>
  <dcterms:created xsi:type="dcterms:W3CDTF">2020-11-04T05:48:07Z</dcterms:created>
  <dcterms:modified xsi:type="dcterms:W3CDTF">2020-11-06T13:17:22Z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0x010100CD28E09692EA744CBD3678DFA496444F</vt:lpwstr>
  </property>
</Properties>
</file>